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58" r:id="rId6"/>
    <p:sldId id="276" r:id="rId7"/>
    <p:sldId id="277" r:id="rId8"/>
    <p:sldId id="279" r:id="rId9"/>
    <p:sldId id="280" r:id="rId10"/>
    <p:sldId id="281" r:id="rId11"/>
    <p:sldId id="271" r:id="rId12"/>
    <p:sldId id="273" r:id="rId13"/>
    <p:sldId id="272" r:id="rId14"/>
    <p:sldId id="274" r:id="rId15"/>
    <p:sldId id="265" r:id="rId16"/>
    <p:sldId id="266" r:id="rId17"/>
    <p:sldId id="269" r:id="rId18"/>
    <p:sldId id="275" r:id="rId19"/>
    <p:sldId id="278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DDF4"/>
    <a:srgbClr val="0299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17CF71-42FE-40CA-BD0D-B3C0058589C6}" v="442" dt="2024-06-17T21:35:44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859" y="8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56FC46-F0B2-4914-8636-3ADA243F00B4}" type="doc">
      <dgm:prSet loTypeId="urn:microsoft.com/office/officeart/2005/8/layout/chevron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C3E9766B-157A-4BAD-AE06-D1EA137298C2}">
      <dgm:prSet phldrT="[Texto]"/>
      <dgm:spPr/>
      <dgm:t>
        <a:bodyPr/>
        <a:lstStyle/>
        <a:p>
          <a:r>
            <a:rPr lang="es-ES" dirty="0"/>
            <a:t>1</a:t>
          </a:r>
        </a:p>
      </dgm:t>
    </dgm:pt>
    <dgm:pt modelId="{34542D6A-B3C3-4884-9EA4-77CC4B0A175E}" type="parTrans" cxnId="{261E76FF-5C67-4599-8E9E-5800F65B3F78}">
      <dgm:prSet/>
      <dgm:spPr/>
      <dgm:t>
        <a:bodyPr/>
        <a:lstStyle/>
        <a:p>
          <a:endParaRPr lang="es-ES"/>
        </a:p>
      </dgm:t>
    </dgm:pt>
    <dgm:pt modelId="{4380EB58-5C9F-4200-9204-9375634E2DC3}" type="sibTrans" cxnId="{261E76FF-5C67-4599-8E9E-5800F65B3F78}">
      <dgm:prSet/>
      <dgm:spPr/>
      <dgm:t>
        <a:bodyPr/>
        <a:lstStyle/>
        <a:p>
          <a:endParaRPr lang="es-ES"/>
        </a:p>
      </dgm:t>
    </dgm:pt>
    <dgm:pt modelId="{76D2B124-1047-403E-A0BE-E2729D2B229E}">
      <dgm:prSet phldrT="[Texto]" custT="1"/>
      <dgm:spPr/>
      <dgm:t>
        <a:bodyPr/>
        <a:lstStyle/>
        <a:p>
          <a:pPr>
            <a:buNone/>
          </a:pPr>
          <a:r>
            <a:rPr lang="es-ES" sz="2000" dirty="0"/>
            <a:t>Recopilación y preproceso de datos </a:t>
          </a:r>
        </a:p>
      </dgm:t>
    </dgm:pt>
    <dgm:pt modelId="{088077B9-71AE-4925-93A5-6FA2C90774BB}" type="parTrans" cxnId="{4263E814-38E6-4356-8E8C-EB6E4E92635E}">
      <dgm:prSet/>
      <dgm:spPr/>
      <dgm:t>
        <a:bodyPr/>
        <a:lstStyle/>
        <a:p>
          <a:endParaRPr lang="es-ES"/>
        </a:p>
      </dgm:t>
    </dgm:pt>
    <dgm:pt modelId="{7BA2D95E-9EA2-412D-A9FB-71687ECB8CB7}" type="sibTrans" cxnId="{4263E814-38E6-4356-8E8C-EB6E4E92635E}">
      <dgm:prSet/>
      <dgm:spPr/>
      <dgm:t>
        <a:bodyPr/>
        <a:lstStyle/>
        <a:p>
          <a:endParaRPr lang="es-ES"/>
        </a:p>
      </dgm:t>
    </dgm:pt>
    <dgm:pt modelId="{EC8A53AC-2AAF-42DD-9133-8BF75C3677EA}">
      <dgm:prSet phldrT="[Texto]"/>
      <dgm:spPr/>
      <dgm:t>
        <a:bodyPr/>
        <a:lstStyle/>
        <a:p>
          <a:r>
            <a:rPr lang="es-ES" dirty="0"/>
            <a:t>2</a:t>
          </a:r>
        </a:p>
      </dgm:t>
    </dgm:pt>
    <dgm:pt modelId="{E63377C7-2570-463C-831B-6FAB8E937C7B}" type="parTrans" cxnId="{F7617DA5-D9DF-4061-9D93-0A5F4062EA30}">
      <dgm:prSet/>
      <dgm:spPr/>
      <dgm:t>
        <a:bodyPr/>
        <a:lstStyle/>
        <a:p>
          <a:endParaRPr lang="es-ES"/>
        </a:p>
      </dgm:t>
    </dgm:pt>
    <dgm:pt modelId="{D5245377-0C89-44CF-801B-010F8BB42798}" type="sibTrans" cxnId="{F7617DA5-D9DF-4061-9D93-0A5F4062EA30}">
      <dgm:prSet/>
      <dgm:spPr/>
      <dgm:t>
        <a:bodyPr/>
        <a:lstStyle/>
        <a:p>
          <a:endParaRPr lang="es-ES"/>
        </a:p>
      </dgm:t>
    </dgm:pt>
    <dgm:pt modelId="{ABB86D92-E7C1-4ACD-B0B1-2D262D0B870E}">
      <dgm:prSet phldrT="[Texto]" custT="1"/>
      <dgm:spPr/>
      <dgm:t>
        <a:bodyPr/>
        <a:lstStyle/>
        <a:p>
          <a:pPr>
            <a:buNone/>
          </a:pPr>
          <a:r>
            <a:rPr lang="es-ES" sz="2000" dirty="0"/>
            <a:t>Selección del modelo</a:t>
          </a:r>
        </a:p>
      </dgm:t>
    </dgm:pt>
    <dgm:pt modelId="{4E96BE97-5494-4A74-A7EC-EBBB8EAAC604}" type="parTrans" cxnId="{6C8AD9F6-07A6-417D-8A73-33AEAA777F2E}">
      <dgm:prSet/>
      <dgm:spPr/>
      <dgm:t>
        <a:bodyPr/>
        <a:lstStyle/>
        <a:p>
          <a:endParaRPr lang="es-ES"/>
        </a:p>
      </dgm:t>
    </dgm:pt>
    <dgm:pt modelId="{2EA5899B-3390-4070-93B5-EB03966325ED}" type="sibTrans" cxnId="{6C8AD9F6-07A6-417D-8A73-33AEAA777F2E}">
      <dgm:prSet/>
      <dgm:spPr/>
      <dgm:t>
        <a:bodyPr/>
        <a:lstStyle/>
        <a:p>
          <a:endParaRPr lang="es-ES"/>
        </a:p>
      </dgm:t>
    </dgm:pt>
    <dgm:pt modelId="{FB28179C-E87D-4FE4-91CC-9FE5BF9D7460}">
      <dgm:prSet phldrT="[Texto]"/>
      <dgm:spPr/>
      <dgm:t>
        <a:bodyPr/>
        <a:lstStyle/>
        <a:p>
          <a:r>
            <a:rPr lang="es-ES" dirty="0"/>
            <a:t>3</a:t>
          </a:r>
        </a:p>
      </dgm:t>
    </dgm:pt>
    <dgm:pt modelId="{85986F92-A222-4EB2-9CE1-8637E5199736}" type="parTrans" cxnId="{5AC66F41-46F8-49F4-98FF-E0D62A5B1917}">
      <dgm:prSet/>
      <dgm:spPr/>
      <dgm:t>
        <a:bodyPr/>
        <a:lstStyle/>
        <a:p>
          <a:endParaRPr lang="es-ES"/>
        </a:p>
      </dgm:t>
    </dgm:pt>
    <dgm:pt modelId="{5D93AC72-A50B-417A-B458-D054A425C7FF}" type="sibTrans" cxnId="{5AC66F41-46F8-49F4-98FF-E0D62A5B1917}">
      <dgm:prSet/>
      <dgm:spPr/>
      <dgm:t>
        <a:bodyPr/>
        <a:lstStyle/>
        <a:p>
          <a:endParaRPr lang="es-ES"/>
        </a:p>
      </dgm:t>
    </dgm:pt>
    <dgm:pt modelId="{BD9AB2CA-92F1-4DB6-9094-AD08C4B8BBF8}">
      <dgm:prSet phldrT="[Texto]" custT="1"/>
      <dgm:spPr/>
      <dgm:t>
        <a:bodyPr/>
        <a:lstStyle/>
        <a:p>
          <a:pPr>
            <a:buNone/>
          </a:pPr>
          <a:r>
            <a:rPr lang="es-ES" sz="2000" dirty="0"/>
            <a:t>Construcción y Entrenamiento del modelo</a:t>
          </a:r>
        </a:p>
      </dgm:t>
    </dgm:pt>
    <dgm:pt modelId="{5C7D6879-EFA6-4890-8057-F06DB5EE6A12}" type="parTrans" cxnId="{E5B8A4AF-4262-427F-9C94-DD363AD1D408}">
      <dgm:prSet/>
      <dgm:spPr/>
      <dgm:t>
        <a:bodyPr/>
        <a:lstStyle/>
        <a:p>
          <a:endParaRPr lang="es-ES"/>
        </a:p>
      </dgm:t>
    </dgm:pt>
    <dgm:pt modelId="{E46DCEDB-E8B9-4C15-B00A-9953FC07C322}" type="sibTrans" cxnId="{E5B8A4AF-4262-427F-9C94-DD363AD1D408}">
      <dgm:prSet/>
      <dgm:spPr/>
      <dgm:t>
        <a:bodyPr/>
        <a:lstStyle/>
        <a:p>
          <a:endParaRPr lang="es-ES"/>
        </a:p>
      </dgm:t>
    </dgm:pt>
    <dgm:pt modelId="{C7736D9B-494C-4AF3-AEA8-CE0ACF895E80}">
      <dgm:prSet/>
      <dgm:spPr/>
      <dgm:t>
        <a:bodyPr/>
        <a:lstStyle/>
        <a:p>
          <a:r>
            <a:rPr lang="es-ES" dirty="0"/>
            <a:t>4</a:t>
          </a:r>
        </a:p>
      </dgm:t>
    </dgm:pt>
    <dgm:pt modelId="{683E1C41-5150-4EB3-ACB9-F229D0A28102}" type="parTrans" cxnId="{338EE633-9213-44CB-9448-31A926009980}">
      <dgm:prSet/>
      <dgm:spPr/>
      <dgm:t>
        <a:bodyPr/>
        <a:lstStyle/>
        <a:p>
          <a:endParaRPr lang="es-ES"/>
        </a:p>
      </dgm:t>
    </dgm:pt>
    <dgm:pt modelId="{82DA7D1D-D418-4192-8767-2D6253CA0895}" type="sibTrans" cxnId="{338EE633-9213-44CB-9448-31A926009980}">
      <dgm:prSet/>
      <dgm:spPr/>
      <dgm:t>
        <a:bodyPr/>
        <a:lstStyle/>
        <a:p>
          <a:endParaRPr lang="es-ES"/>
        </a:p>
      </dgm:t>
    </dgm:pt>
    <dgm:pt modelId="{E463ABA2-CECE-40F6-8998-3EA48199F92F}">
      <dgm:prSet custT="1"/>
      <dgm:spPr/>
      <dgm:t>
        <a:bodyPr/>
        <a:lstStyle/>
        <a:p>
          <a:pPr>
            <a:buNone/>
          </a:pPr>
          <a:r>
            <a:rPr lang="es-ES" sz="2000" dirty="0"/>
            <a:t>Evaluación</a:t>
          </a:r>
          <a:r>
            <a:rPr lang="es-ES" sz="3600" dirty="0"/>
            <a:t> </a:t>
          </a:r>
          <a:r>
            <a:rPr lang="es-ES" sz="2000" dirty="0"/>
            <a:t>del modelo</a:t>
          </a:r>
          <a:endParaRPr lang="es-ES" sz="3600" dirty="0"/>
        </a:p>
      </dgm:t>
    </dgm:pt>
    <dgm:pt modelId="{DA63F761-F1A6-4762-A156-DB68BC46F3BA}" type="parTrans" cxnId="{A1BAB631-2603-42E9-BED5-AC0D59C4C2EC}">
      <dgm:prSet/>
      <dgm:spPr/>
      <dgm:t>
        <a:bodyPr/>
        <a:lstStyle/>
        <a:p>
          <a:endParaRPr lang="es-ES"/>
        </a:p>
      </dgm:t>
    </dgm:pt>
    <dgm:pt modelId="{3F76D1A0-457F-40DC-A629-D724DD31DBA3}" type="sibTrans" cxnId="{A1BAB631-2603-42E9-BED5-AC0D59C4C2EC}">
      <dgm:prSet/>
      <dgm:spPr/>
      <dgm:t>
        <a:bodyPr/>
        <a:lstStyle/>
        <a:p>
          <a:endParaRPr lang="es-ES"/>
        </a:p>
      </dgm:t>
    </dgm:pt>
    <dgm:pt modelId="{6EA19367-7569-451D-AB42-EB92686FB443}" type="pres">
      <dgm:prSet presAssocID="{2656FC46-F0B2-4914-8636-3ADA243F00B4}" presName="linearFlow" presStyleCnt="0">
        <dgm:presLayoutVars>
          <dgm:dir/>
          <dgm:animLvl val="lvl"/>
          <dgm:resizeHandles val="exact"/>
        </dgm:presLayoutVars>
      </dgm:prSet>
      <dgm:spPr/>
    </dgm:pt>
    <dgm:pt modelId="{8E433360-6BFD-4F24-B0BB-827AE49BF641}" type="pres">
      <dgm:prSet presAssocID="{C3E9766B-157A-4BAD-AE06-D1EA137298C2}" presName="composite" presStyleCnt="0"/>
      <dgm:spPr/>
    </dgm:pt>
    <dgm:pt modelId="{6B107508-61EF-4465-AFAA-1319339C8DD0}" type="pres">
      <dgm:prSet presAssocID="{C3E9766B-157A-4BAD-AE06-D1EA137298C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C6149A88-5922-411D-8D29-B2622E2513D4}" type="pres">
      <dgm:prSet presAssocID="{C3E9766B-157A-4BAD-AE06-D1EA137298C2}" presName="descendantText" presStyleLbl="alignAcc1" presStyleIdx="0" presStyleCnt="4">
        <dgm:presLayoutVars>
          <dgm:bulletEnabled val="1"/>
        </dgm:presLayoutVars>
      </dgm:prSet>
      <dgm:spPr/>
    </dgm:pt>
    <dgm:pt modelId="{1D061E93-460A-49D2-A2CC-C02E76A1026D}" type="pres">
      <dgm:prSet presAssocID="{4380EB58-5C9F-4200-9204-9375634E2DC3}" presName="sp" presStyleCnt="0"/>
      <dgm:spPr/>
    </dgm:pt>
    <dgm:pt modelId="{55D865D4-AD36-4258-96CF-C6BE367FF105}" type="pres">
      <dgm:prSet presAssocID="{EC8A53AC-2AAF-42DD-9133-8BF75C3677EA}" presName="composite" presStyleCnt="0"/>
      <dgm:spPr/>
    </dgm:pt>
    <dgm:pt modelId="{97E661A1-DDDB-4742-9930-D9BAA92D8DE9}" type="pres">
      <dgm:prSet presAssocID="{EC8A53AC-2AAF-42DD-9133-8BF75C3677E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19235BEB-36D3-496B-A839-D26BADE63095}" type="pres">
      <dgm:prSet presAssocID="{EC8A53AC-2AAF-42DD-9133-8BF75C3677EA}" presName="descendantText" presStyleLbl="alignAcc1" presStyleIdx="1" presStyleCnt="4">
        <dgm:presLayoutVars>
          <dgm:bulletEnabled val="1"/>
        </dgm:presLayoutVars>
      </dgm:prSet>
      <dgm:spPr/>
    </dgm:pt>
    <dgm:pt modelId="{76DFD02F-3087-4DB1-BB68-C04F5ABB2740}" type="pres">
      <dgm:prSet presAssocID="{D5245377-0C89-44CF-801B-010F8BB42798}" presName="sp" presStyleCnt="0"/>
      <dgm:spPr/>
    </dgm:pt>
    <dgm:pt modelId="{6B931A3A-08F5-4B46-A06F-4BC450CC7652}" type="pres">
      <dgm:prSet presAssocID="{FB28179C-E87D-4FE4-91CC-9FE5BF9D7460}" presName="composite" presStyleCnt="0"/>
      <dgm:spPr/>
    </dgm:pt>
    <dgm:pt modelId="{35A1EC0A-EA68-4945-A71B-DEB16E9C6121}" type="pres">
      <dgm:prSet presAssocID="{FB28179C-E87D-4FE4-91CC-9FE5BF9D746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A47503AE-C663-4D86-BADA-E3133D777E48}" type="pres">
      <dgm:prSet presAssocID="{FB28179C-E87D-4FE4-91CC-9FE5BF9D7460}" presName="descendantText" presStyleLbl="alignAcc1" presStyleIdx="2" presStyleCnt="4">
        <dgm:presLayoutVars>
          <dgm:bulletEnabled val="1"/>
        </dgm:presLayoutVars>
      </dgm:prSet>
      <dgm:spPr/>
    </dgm:pt>
    <dgm:pt modelId="{0914E118-F40C-4267-BFD5-6B54BBA9F53E}" type="pres">
      <dgm:prSet presAssocID="{5D93AC72-A50B-417A-B458-D054A425C7FF}" presName="sp" presStyleCnt="0"/>
      <dgm:spPr/>
    </dgm:pt>
    <dgm:pt modelId="{FAFE2A83-EF18-46B0-A2FC-868F45BA4E6B}" type="pres">
      <dgm:prSet presAssocID="{C7736D9B-494C-4AF3-AEA8-CE0ACF895E80}" presName="composite" presStyleCnt="0"/>
      <dgm:spPr/>
    </dgm:pt>
    <dgm:pt modelId="{40E16457-E399-4915-A6C0-AF981D8B8060}" type="pres">
      <dgm:prSet presAssocID="{C7736D9B-494C-4AF3-AEA8-CE0ACF895E80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A2CDC987-8DAE-4A99-9A3C-F90575346134}" type="pres">
      <dgm:prSet presAssocID="{C7736D9B-494C-4AF3-AEA8-CE0ACF895E80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3948E402-B50A-485B-941E-EEFA968FCF02}" type="presOf" srcId="{76D2B124-1047-403E-A0BE-E2729D2B229E}" destId="{C6149A88-5922-411D-8D29-B2622E2513D4}" srcOrd="0" destOrd="0" presId="urn:microsoft.com/office/officeart/2005/8/layout/chevron2"/>
    <dgm:cxn modelId="{4263E814-38E6-4356-8E8C-EB6E4E92635E}" srcId="{C3E9766B-157A-4BAD-AE06-D1EA137298C2}" destId="{76D2B124-1047-403E-A0BE-E2729D2B229E}" srcOrd="0" destOrd="0" parTransId="{088077B9-71AE-4925-93A5-6FA2C90774BB}" sibTransId="{7BA2D95E-9EA2-412D-A9FB-71687ECB8CB7}"/>
    <dgm:cxn modelId="{A1BAB631-2603-42E9-BED5-AC0D59C4C2EC}" srcId="{C7736D9B-494C-4AF3-AEA8-CE0ACF895E80}" destId="{E463ABA2-CECE-40F6-8998-3EA48199F92F}" srcOrd="0" destOrd="0" parTransId="{DA63F761-F1A6-4762-A156-DB68BC46F3BA}" sibTransId="{3F76D1A0-457F-40DC-A629-D724DD31DBA3}"/>
    <dgm:cxn modelId="{338EE633-9213-44CB-9448-31A926009980}" srcId="{2656FC46-F0B2-4914-8636-3ADA243F00B4}" destId="{C7736D9B-494C-4AF3-AEA8-CE0ACF895E80}" srcOrd="3" destOrd="0" parTransId="{683E1C41-5150-4EB3-ACB9-F229D0A28102}" sibTransId="{82DA7D1D-D418-4192-8767-2D6253CA0895}"/>
    <dgm:cxn modelId="{5AC66F41-46F8-49F4-98FF-E0D62A5B1917}" srcId="{2656FC46-F0B2-4914-8636-3ADA243F00B4}" destId="{FB28179C-E87D-4FE4-91CC-9FE5BF9D7460}" srcOrd="2" destOrd="0" parTransId="{85986F92-A222-4EB2-9CE1-8637E5199736}" sibTransId="{5D93AC72-A50B-417A-B458-D054A425C7FF}"/>
    <dgm:cxn modelId="{3C5A3165-4541-4392-9AB1-A9AC03CAD3F6}" type="presOf" srcId="{E463ABA2-CECE-40F6-8998-3EA48199F92F}" destId="{A2CDC987-8DAE-4A99-9A3C-F90575346134}" srcOrd="0" destOrd="0" presId="urn:microsoft.com/office/officeart/2005/8/layout/chevron2"/>
    <dgm:cxn modelId="{E9EA1479-E7FD-41CB-8B3A-0C682A0E3CE5}" type="presOf" srcId="{BD9AB2CA-92F1-4DB6-9094-AD08C4B8BBF8}" destId="{A47503AE-C663-4D86-BADA-E3133D777E48}" srcOrd="0" destOrd="0" presId="urn:microsoft.com/office/officeart/2005/8/layout/chevron2"/>
    <dgm:cxn modelId="{4442857E-2319-4A3F-9DAA-8E757C0732A0}" type="presOf" srcId="{C3E9766B-157A-4BAD-AE06-D1EA137298C2}" destId="{6B107508-61EF-4465-AFAA-1319339C8DD0}" srcOrd="0" destOrd="0" presId="urn:microsoft.com/office/officeart/2005/8/layout/chevron2"/>
    <dgm:cxn modelId="{003C749B-028E-4B09-A45F-C65717EC4BA9}" type="presOf" srcId="{C7736D9B-494C-4AF3-AEA8-CE0ACF895E80}" destId="{40E16457-E399-4915-A6C0-AF981D8B8060}" srcOrd="0" destOrd="0" presId="urn:microsoft.com/office/officeart/2005/8/layout/chevron2"/>
    <dgm:cxn modelId="{F7617DA5-D9DF-4061-9D93-0A5F4062EA30}" srcId="{2656FC46-F0B2-4914-8636-3ADA243F00B4}" destId="{EC8A53AC-2AAF-42DD-9133-8BF75C3677EA}" srcOrd="1" destOrd="0" parTransId="{E63377C7-2570-463C-831B-6FAB8E937C7B}" sibTransId="{D5245377-0C89-44CF-801B-010F8BB42798}"/>
    <dgm:cxn modelId="{E5B8A4AF-4262-427F-9C94-DD363AD1D408}" srcId="{FB28179C-E87D-4FE4-91CC-9FE5BF9D7460}" destId="{BD9AB2CA-92F1-4DB6-9094-AD08C4B8BBF8}" srcOrd="0" destOrd="0" parTransId="{5C7D6879-EFA6-4890-8057-F06DB5EE6A12}" sibTransId="{E46DCEDB-E8B9-4C15-B00A-9953FC07C322}"/>
    <dgm:cxn modelId="{5FBDA6BC-AC48-4633-817C-93445C7E69C2}" type="presOf" srcId="{2656FC46-F0B2-4914-8636-3ADA243F00B4}" destId="{6EA19367-7569-451D-AB42-EB92686FB443}" srcOrd="0" destOrd="0" presId="urn:microsoft.com/office/officeart/2005/8/layout/chevron2"/>
    <dgm:cxn modelId="{5F83CAD2-B8E8-4CD5-B18A-474B87B5215E}" type="presOf" srcId="{FB28179C-E87D-4FE4-91CC-9FE5BF9D7460}" destId="{35A1EC0A-EA68-4945-A71B-DEB16E9C6121}" srcOrd="0" destOrd="0" presId="urn:microsoft.com/office/officeart/2005/8/layout/chevron2"/>
    <dgm:cxn modelId="{C2570DE7-66F0-4ECE-9027-FC25B3F4AE8B}" type="presOf" srcId="{EC8A53AC-2AAF-42DD-9133-8BF75C3677EA}" destId="{97E661A1-DDDB-4742-9930-D9BAA92D8DE9}" srcOrd="0" destOrd="0" presId="urn:microsoft.com/office/officeart/2005/8/layout/chevron2"/>
    <dgm:cxn modelId="{385A8EEE-9D1A-42A5-95C1-32ACB9F41501}" type="presOf" srcId="{ABB86D92-E7C1-4ACD-B0B1-2D262D0B870E}" destId="{19235BEB-36D3-496B-A839-D26BADE63095}" srcOrd="0" destOrd="0" presId="urn:microsoft.com/office/officeart/2005/8/layout/chevron2"/>
    <dgm:cxn modelId="{6C8AD9F6-07A6-417D-8A73-33AEAA777F2E}" srcId="{EC8A53AC-2AAF-42DD-9133-8BF75C3677EA}" destId="{ABB86D92-E7C1-4ACD-B0B1-2D262D0B870E}" srcOrd="0" destOrd="0" parTransId="{4E96BE97-5494-4A74-A7EC-EBBB8EAAC604}" sibTransId="{2EA5899B-3390-4070-93B5-EB03966325ED}"/>
    <dgm:cxn modelId="{261E76FF-5C67-4599-8E9E-5800F65B3F78}" srcId="{2656FC46-F0B2-4914-8636-3ADA243F00B4}" destId="{C3E9766B-157A-4BAD-AE06-D1EA137298C2}" srcOrd="0" destOrd="0" parTransId="{34542D6A-B3C3-4884-9EA4-77CC4B0A175E}" sibTransId="{4380EB58-5C9F-4200-9204-9375634E2DC3}"/>
    <dgm:cxn modelId="{23C96B08-A2CA-40CB-AE7B-45FA27C698B4}" type="presParOf" srcId="{6EA19367-7569-451D-AB42-EB92686FB443}" destId="{8E433360-6BFD-4F24-B0BB-827AE49BF641}" srcOrd="0" destOrd="0" presId="urn:microsoft.com/office/officeart/2005/8/layout/chevron2"/>
    <dgm:cxn modelId="{F728DD51-C18B-436E-BA85-D1990EFCDD73}" type="presParOf" srcId="{8E433360-6BFD-4F24-B0BB-827AE49BF641}" destId="{6B107508-61EF-4465-AFAA-1319339C8DD0}" srcOrd="0" destOrd="0" presId="urn:microsoft.com/office/officeart/2005/8/layout/chevron2"/>
    <dgm:cxn modelId="{DF67FE43-F297-4E35-A277-1052D23891FD}" type="presParOf" srcId="{8E433360-6BFD-4F24-B0BB-827AE49BF641}" destId="{C6149A88-5922-411D-8D29-B2622E2513D4}" srcOrd="1" destOrd="0" presId="urn:microsoft.com/office/officeart/2005/8/layout/chevron2"/>
    <dgm:cxn modelId="{42E5D974-2919-487A-9C21-D1392D28E477}" type="presParOf" srcId="{6EA19367-7569-451D-AB42-EB92686FB443}" destId="{1D061E93-460A-49D2-A2CC-C02E76A1026D}" srcOrd="1" destOrd="0" presId="urn:microsoft.com/office/officeart/2005/8/layout/chevron2"/>
    <dgm:cxn modelId="{9070D3E3-6FED-4896-A9D0-473EB7C867B5}" type="presParOf" srcId="{6EA19367-7569-451D-AB42-EB92686FB443}" destId="{55D865D4-AD36-4258-96CF-C6BE367FF105}" srcOrd="2" destOrd="0" presId="urn:microsoft.com/office/officeart/2005/8/layout/chevron2"/>
    <dgm:cxn modelId="{4B7F55BD-47DD-4296-9E1B-68E3994F3C97}" type="presParOf" srcId="{55D865D4-AD36-4258-96CF-C6BE367FF105}" destId="{97E661A1-DDDB-4742-9930-D9BAA92D8DE9}" srcOrd="0" destOrd="0" presId="urn:microsoft.com/office/officeart/2005/8/layout/chevron2"/>
    <dgm:cxn modelId="{6D69B3E7-DAAA-4C58-B850-A4BC0F51260F}" type="presParOf" srcId="{55D865D4-AD36-4258-96CF-C6BE367FF105}" destId="{19235BEB-36D3-496B-A839-D26BADE63095}" srcOrd="1" destOrd="0" presId="urn:microsoft.com/office/officeart/2005/8/layout/chevron2"/>
    <dgm:cxn modelId="{AC70C4C6-0D48-48F4-A9C8-05EC4B5B1BF5}" type="presParOf" srcId="{6EA19367-7569-451D-AB42-EB92686FB443}" destId="{76DFD02F-3087-4DB1-BB68-C04F5ABB2740}" srcOrd="3" destOrd="0" presId="urn:microsoft.com/office/officeart/2005/8/layout/chevron2"/>
    <dgm:cxn modelId="{2E4D994D-5470-438F-BE8F-8E249D6754FF}" type="presParOf" srcId="{6EA19367-7569-451D-AB42-EB92686FB443}" destId="{6B931A3A-08F5-4B46-A06F-4BC450CC7652}" srcOrd="4" destOrd="0" presId="urn:microsoft.com/office/officeart/2005/8/layout/chevron2"/>
    <dgm:cxn modelId="{7ADD22DC-0893-4EDC-A58D-FA2532875058}" type="presParOf" srcId="{6B931A3A-08F5-4B46-A06F-4BC450CC7652}" destId="{35A1EC0A-EA68-4945-A71B-DEB16E9C6121}" srcOrd="0" destOrd="0" presId="urn:microsoft.com/office/officeart/2005/8/layout/chevron2"/>
    <dgm:cxn modelId="{D935272D-D019-4121-A64E-38B000417A1F}" type="presParOf" srcId="{6B931A3A-08F5-4B46-A06F-4BC450CC7652}" destId="{A47503AE-C663-4D86-BADA-E3133D777E48}" srcOrd="1" destOrd="0" presId="urn:microsoft.com/office/officeart/2005/8/layout/chevron2"/>
    <dgm:cxn modelId="{3E67E33C-4750-4748-A2A5-0A4BF9FD9A51}" type="presParOf" srcId="{6EA19367-7569-451D-AB42-EB92686FB443}" destId="{0914E118-F40C-4267-BFD5-6B54BBA9F53E}" srcOrd="5" destOrd="0" presId="urn:microsoft.com/office/officeart/2005/8/layout/chevron2"/>
    <dgm:cxn modelId="{2C414C61-7C52-4473-B710-79C8411E0B5E}" type="presParOf" srcId="{6EA19367-7569-451D-AB42-EB92686FB443}" destId="{FAFE2A83-EF18-46B0-A2FC-868F45BA4E6B}" srcOrd="6" destOrd="0" presId="urn:microsoft.com/office/officeart/2005/8/layout/chevron2"/>
    <dgm:cxn modelId="{7435D8B2-46A8-426E-8B8F-48E0BA6F5CC5}" type="presParOf" srcId="{FAFE2A83-EF18-46B0-A2FC-868F45BA4E6B}" destId="{40E16457-E399-4915-A6C0-AF981D8B8060}" srcOrd="0" destOrd="0" presId="urn:microsoft.com/office/officeart/2005/8/layout/chevron2"/>
    <dgm:cxn modelId="{7555B752-01DE-465B-9CBD-F32E7791AE37}" type="presParOf" srcId="{FAFE2A83-EF18-46B0-A2FC-868F45BA4E6B}" destId="{A2CDC987-8DAE-4A99-9A3C-F9057534613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56FC46-F0B2-4914-8636-3ADA243F00B4}" type="doc">
      <dgm:prSet loTypeId="urn:microsoft.com/office/officeart/2005/8/layout/chevron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C3E9766B-157A-4BAD-AE06-D1EA137298C2}">
      <dgm:prSet phldrT="[Texto]"/>
      <dgm:spPr/>
      <dgm:t>
        <a:bodyPr/>
        <a:lstStyle/>
        <a:p>
          <a:r>
            <a:rPr lang="es-ES" dirty="0"/>
            <a:t>1</a:t>
          </a:r>
        </a:p>
      </dgm:t>
    </dgm:pt>
    <dgm:pt modelId="{34542D6A-B3C3-4884-9EA4-77CC4B0A175E}" type="parTrans" cxnId="{261E76FF-5C67-4599-8E9E-5800F65B3F78}">
      <dgm:prSet/>
      <dgm:spPr/>
      <dgm:t>
        <a:bodyPr/>
        <a:lstStyle/>
        <a:p>
          <a:endParaRPr lang="es-ES"/>
        </a:p>
      </dgm:t>
    </dgm:pt>
    <dgm:pt modelId="{4380EB58-5C9F-4200-9204-9375634E2DC3}" type="sibTrans" cxnId="{261E76FF-5C67-4599-8E9E-5800F65B3F78}">
      <dgm:prSet/>
      <dgm:spPr/>
      <dgm:t>
        <a:bodyPr/>
        <a:lstStyle/>
        <a:p>
          <a:endParaRPr lang="es-ES"/>
        </a:p>
      </dgm:t>
    </dgm:pt>
    <dgm:pt modelId="{76D2B124-1047-403E-A0BE-E2729D2B229E}">
      <dgm:prSet phldrT="[Texto]" custT="1"/>
      <dgm:spPr/>
      <dgm:t>
        <a:bodyPr/>
        <a:lstStyle/>
        <a:p>
          <a:pPr>
            <a:buNone/>
          </a:pPr>
          <a:r>
            <a:rPr lang="es-ES" sz="2000" dirty="0"/>
            <a:t>Recopilación y preproceso de datos </a:t>
          </a:r>
        </a:p>
      </dgm:t>
    </dgm:pt>
    <dgm:pt modelId="{088077B9-71AE-4925-93A5-6FA2C90774BB}" type="parTrans" cxnId="{4263E814-38E6-4356-8E8C-EB6E4E92635E}">
      <dgm:prSet/>
      <dgm:spPr/>
      <dgm:t>
        <a:bodyPr/>
        <a:lstStyle/>
        <a:p>
          <a:endParaRPr lang="es-ES"/>
        </a:p>
      </dgm:t>
    </dgm:pt>
    <dgm:pt modelId="{7BA2D95E-9EA2-412D-A9FB-71687ECB8CB7}" type="sibTrans" cxnId="{4263E814-38E6-4356-8E8C-EB6E4E92635E}">
      <dgm:prSet/>
      <dgm:spPr/>
      <dgm:t>
        <a:bodyPr/>
        <a:lstStyle/>
        <a:p>
          <a:endParaRPr lang="es-ES"/>
        </a:p>
      </dgm:t>
    </dgm:pt>
    <dgm:pt modelId="{EC8A53AC-2AAF-42DD-9133-8BF75C3677EA}">
      <dgm:prSet phldrT="[Texto]"/>
      <dgm:spPr/>
      <dgm:t>
        <a:bodyPr/>
        <a:lstStyle/>
        <a:p>
          <a:r>
            <a:rPr lang="es-ES" dirty="0"/>
            <a:t>2</a:t>
          </a:r>
        </a:p>
      </dgm:t>
    </dgm:pt>
    <dgm:pt modelId="{E63377C7-2570-463C-831B-6FAB8E937C7B}" type="parTrans" cxnId="{F7617DA5-D9DF-4061-9D93-0A5F4062EA30}">
      <dgm:prSet/>
      <dgm:spPr/>
      <dgm:t>
        <a:bodyPr/>
        <a:lstStyle/>
        <a:p>
          <a:endParaRPr lang="es-ES"/>
        </a:p>
      </dgm:t>
    </dgm:pt>
    <dgm:pt modelId="{D5245377-0C89-44CF-801B-010F8BB42798}" type="sibTrans" cxnId="{F7617DA5-D9DF-4061-9D93-0A5F4062EA30}">
      <dgm:prSet/>
      <dgm:spPr/>
      <dgm:t>
        <a:bodyPr/>
        <a:lstStyle/>
        <a:p>
          <a:endParaRPr lang="es-ES"/>
        </a:p>
      </dgm:t>
    </dgm:pt>
    <dgm:pt modelId="{ABB86D92-E7C1-4ACD-B0B1-2D262D0B870E}">
      <dgm:prSet phldrT="[Texto]" custT="1"/>
      <dgm:spPr/>
      <dgm:t>
        <a:bodyPr/>
        <a:lstStyle/>
        <a:p>
          <a:pPr>
            <a:buNone/>
          </a:pPr>
          <a:r>
            <a:rPr lang="es-ES" sz="2000" dirty="0"/>
            <a:t>Selección del modelo</a:t>
          </a:r>
        </a:p>
      </dgm:t>
    </dgm:pt>
    <dgm:pt modelId="{4E96BE97-5494-4A74-A7EC-EBBB8EAAC604}" type="parTrans" cxnId="{6C8AD9F6-07A6-417D-8A73-33AEAA777F2E}">
      <dgm:prSet/>
      <dgm:spPr/>
      <dgm:t>
        <a:bodyPr/>
        <a:lstStyle/>
        <a:p>
          <a:endParaRPr lang="es-ES"/>
        </a:p>
      </dgm:t>
    </dgm:pt>
    <dgm:pt modelId="{2EA5899B-3390-4070-93B5-EB03966325ED}" type="sibTrans" cxnId="{6C8AD9F6-07A6-417D-8A73-33AEAA777F2E}">
      <dgm:prSet/>
      <dgm:spPr/>
      <dgm:t>
        <a:bodyPr/>
        <a:lstStyle/>
        <a:p>
          <a:endParaRPr lang="es-ES"/>
        </a:p>
      </dgm:t>
    </dgm:pt>
    <dgm:pt modelId="{FB28179C-E87D-4FE4-91CC-9FE5BF9D7460}">
      <dgm:prSet phldrT="[Texto]"/>
      <dgm:spPr>
        <a:solidFill>
          <a:schemeClr val="bg1">
            <a:lumMod val="85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s-ES" dirty="0">
              <a:solidFill>
                <a:schemeClr val="accent1">
                  <a:lumMod val="20000"/>
                  <a:lumOff val="80000"/>
                </a:schemeClr>
              </a:solidFill>
            </a:rPr>
            <a:t>3</a:t>
          </a:r>
        </a:p>
      </dgm:t>
    </dgm:pt>
    <dgm:pt modelId="{85986F92-A222-4EB2-9CE1-8637E5199736}" type="parTrans" cxnId="{5AC66F41-46F8-49F4-98FF-E0D62A5B1917}">
      <dgm:prSet/>
      <dgm:spPr/>
      <dgm:t>
        <a:bodyPr/>
        <a:lstStyle/>
        <a:p>
          <a:endParaRPr lang="es-ES"/>
        </a:p>
      </dgm:t>
    </dgm:pt>
    <dgm:pt modelId="{5D93AC72-A50B-417A-B458-D054A425C7FF}" type="sibTrans" cxnId="{5AC66F41-46F8-49F4-98FF-E0D62A5B1917}">
      <dgm:prSet/>
      <dgm:spPr/>
      <dgm:t>
        <a:bodyPr/>
        <a:lstStyle/>
        <a:p>
          <a:endParaRPr lang="es-ES"/>
        </a:p>
      </dgm:t>
    </dgm:pt>
    <dgm:pt modelId="{BD9AB2CA-92F1-4DB6-9094-AD08C4B8BBF8}">
      <dgm:prSet phldrT="[Texto]" custT="1"/>
      <dgm:spPr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pPr>
            <a:buNone/>
          </a:pPr>
          <a:r>
            <a:rPr lang="es-ES" sz="2000" dirty="0">
              <a:solidFill>
                <a:schemeClr val="bg1">
                  <a:lumMod val="75000"/>
                </a:schemeClr>
              </a:solidFill>
            </a:rPr>
            <a:t>Construcción y Entrenamiento del modelo</a:t>
          </a:r>
        </a:p>
      </dgm:t>
    </dgm:pt>
    <dgm:pt modelId="{5C7D6879-EFA6-4890-8057-F06DB5EE6A12}" type="parTrans" cxnId="{E5B8A4AF-4262-427F-9C94-DD363AD1D408}">
      <dgm:prSet/>
      <dgm:spPr/>
      <dgm:t>
        <a:bodyPr/>
        <a:lstStyle/>
        <a:p>
          <a:endParaRPr lang="es-ES"/>
        </a:p>
      </dgm:t>
    </dgm:pt>
    <dgm:pt modelId="{E46DCEDB-E8B9-4C15-B00A-9953FC07C322}" type="sibTrans" cxnId="{E5B8A4AF-4262-427F-9C94-DD363AD1D408}">
      <dgm:prSet/>
      <dgm:spPr/>
      <dgm:t>
        <a:bodyPr/>
        <a:lstStyle/>
        <a:p>
          <a:endParaRPr lang="es-ES"/>
        </a:p>
      </dgm:t>
    </dgm:pt>
    <dgm:pt modelId="{C7736D9B-494C-4AF3-AEA8-CE0ACF895E80}">
      <dgm:prSet/>
      <dgm:spPr/>
      <dgm:t>
        <a:bodyPr/>
        <a:lstStyle/>
        <a:p>
          <a:r>
            <a:rPr lang="es-ES" dirty="0"/>
            <a:t>3</a:t>
          </a:r>
        </a:p>
      </dgm:t>
    </dgm:pt>
    <dgm:pt modelId="{683E1C41-5150-4EB3-ACB9-F229D0A28102}" type="parTrans" cxnId="{338EE633-9213-44CB-9448-31A926009980}">
      <dgm:prSet/>
      <dgm:spPr/>
      <dgm:t>
        <a:bodyPr/>
        <a:lstStyle/>
        <a:p>
          <a:endParaRPr lang="es-ES"/>
        </a:p>
      </dgm:t>
    </dgm:pt>
    <dgm:pt modelId="{82DA7D1D-D418-4192-8767-2D6253CA0895}" type="sibTrans" cxnId="{338EE633-9213-44CB-9448-31A926009980}">
      <dgm:prSet/>
      <dgm:spPr/>
      <dgm:t>
        <a:bodyPr/>
        <a:lstStyle/>
        <a:p>
          <a:endParaRPr lang="es-ES"/>
        </a:p>
      </dgm:t>
    </dgm:pt>
    <dgm:pt modelId="{E463ABA2-CECE-40F6-8998-3EA48199F92F}">
      <dgm:prSet custT="1"/>
      <dgm:spPr/>
      <dgm:t>
        <a:bodyPr/>
        <a:lstStyle/>
        <a:p>
          <a:pPr>
            <a:buNone/>
          </a:pPr>
          <a:r>
            <a:rPr lang="es-ES" sz="2000" dirty="0"/>
            <a:t>Evaluación</a:t>
          </a:r>
          <a:r>
            <a:rPr lang="es-ES" sz="3600" dirty="0"/>
            <a:t> </a:t>
          </a:r>
          <a:r>
            <a:rPr lang="es-ES" sz="2000" dirty="0"/>
            <a:t>del modelo</a:t>
          </a:r>
          <a:endParaRPr lang="es-ES" sz="3600" dirty="0"/>
        </a:p>
      </dgm:t>
    </dgm:pt>
    <dgm:pt modelId="{DA63F761-F1A6-4762-A156-DB68BC46F3BA}" type="parTrans" cxnId="{A1BAB631-2603-42E9-BED5-AC0D59C4C2EC}">
      <dgm:prSet/>
      <dgm:spPr/>
      <dgm:t>
        <a:bodyPr/>
        <a:lstStyle/>
        <a:p>
          <a:endParaRPr lang="es-ES"/>
        </a:p>
      </dgm:t>
    </dgm:pt>
    <dgm:pt modelId="{3F76D1A0-457F-40DC-A629-D724DD31DBA3}" type="sibTrans" cxnId="{A1BAB631-2603-42E9-BED5-AC0D59C4C2EC}">
      <dgm:prSet/>
      <dgm:spPr/>
      <dgm:t>
        <a:bodyPr/>
        <a:lstStyle/>
        <a:p>
          <a:endParaRPr lang="es-ES"/>
        </a:p>
      </dgm:t>
    </dgm:pt>
    <dgm:pt modelId="{6EA19367-7569-451D-AB42-EB92686FB443}" type="pres">
      <dgm:prSet presAssocID="{2656FC46-F0B2-4914-8636-3ADA243F00B4}" presName="linearFlow" presStyleCnt="0">
        <dgm:presLayoutVars>
          <dgm:dir/>
          <dgm:animLvl val="lvl"/>
          <dgm:resizeHandles val="exact"/>
        </dgm:presLayoutVars>
      </dgm:prSet>
      <dgm:spPr/>
    </dgm:pt>
    <dgm:pt modelId="{8E433360-6BFD-4F24-B0BB-827AE49BF641}" type="pres">
      <dgm:prSet presAssocID="{C3E9766B-157A-4BAD-AE06-D1EA137298C2}" presName="composite" presStyleCnt="0"/>
      <dgm:spPr/>
    </dgm:pt>
    <dgm:pt modelId="{6B107508-61EF-4465-AFAA-1319339C8DD0}" type="pres">
      <dgm:prSet presAssocID="{C3E9766B-157A-4BAD-AE06-D1EA137298C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C6149A88-5922-411D-8D29-B2622E2513D4}" type="pres">
      <dgm:prSet presAssocID="{C3E9766B-157A-4BAD-AE06-D1EA137298C2}" presName="descendantText" presStyleLbl="alignAcc1" presStyleIdx="0" presStyleCnt="4">
        <dgm:presLayoutVars>
          <dgm:bulletEnabled val="1"/>
        </dgm:presLayoutVars>
      </dgm:prSet>
      <dgm:spPr/>
    </dgm:pt>
    <dgm:pt modelId="{1D061E93-460A-49D2-A2CC-C02E76A1026D}" type="pres">
      <dgm:prSet presAssocID="{4380EB58-5C9F-4200-9204-9375634E2DC3}" presName="sp" presStyleCnt="0"/>
      <dgm:spPr/>
    </dgm:pt>
    <dgm:pt modelId="{55D865D4-AD36-4258-96CF-C6BE367FF105}" type="pres">
      <dgm:prSet presAssocID="{EC8A53AC-2AAF-42DD-9133-8BF75C3677EA}" presName="composite" presStyleCnt="0"/>
      <dgm:spPr/>
    </dgm:pt>
    <dgm:pt modelId="{97E661A1-DDDB-4742-9930-D9BAA92D8DE9}" type="pres">
      <dgm:prSet presAssocID="{EC8A53AC-2AAF-42DD-9133-8BF75C3677E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19235BEB-36D3-496B-A839-D26BADE63095}" type="pres">
      <dgm:prSet presAssocID="{EC8A53AC-2AAF-42DD-9133-8BF75C3677EA}" presName="descendantText" presStyleLbl="alignAcc1" presStyleIdx="1" presStyleCnt="4">
        <dgm:presLayoutVars>
          <dgm:bulletEnabled val="1"/>
        </dgm:presLayoutVars>
      </dgm:prSet>
      <dgm:spPr/>
    </dgm:pt>
    <dgm:pt modelId="{76DFD02F-3087-4DB1-BB68-C04F5ABB2740}" type="pres">
      <dgm:prSet presAssocID="{D5245377-0C89-44CF-801B-010F8BB42798}" presName="sp" presStyleCnt="0"/>
      <dgm:spPr/>
    </dgm:pt>
    <dgm:pt modelId="{6B931A3A-08F5-4B46-A06F-4BC450CC7652}" type="pres">
      <dgm:prSet presAssocID="{FB28179C-E87D-4FE4-91CC-9FE5BF9D7460}" presName="composite" presStyleCnt="0"/>
      <dgm:spPr/>
    </dgm:pt>
    <dgm:pt modelId="{35A1EC0A-EA68-4945-A71B-DEB16E9C6121}" type="pres">
      <dgm:prSet presAssocID="{FB28179C-E87D-4FE4-91CC-9FE5BF9D746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A47503AE-C663-4D86-BADA-E3133D777E48}" type="pres">
      <dgm:prSet presAssocID="{FB28179C-E87D-4FE4-91CC-9FE5BF9D7460}" presName="descendantText" presStyleLbl="alignAcc1" presStyleIdx="2" presStyleCnt="4">
        <dgm:presLayoutVars>
          <dgm:bulletEnabled val="1"/>
        </dgm:presLayoutVars>
      </dgm:prSet>
      <dgm:spPr/>
    </dgm:pt>
    <dgm:pt modelId="{0914E118-F40C-4267-BFD5-6B54BBA9F53E}" type="pres">
      <dgm:prSet presAssocID="{5D93AC72-A50B-417A-B458-D054A425C7FF}" presName="sp" presStyleCnt="0"/>
      <dgm:spPr/>
    </dgm:pt>
    <dgm:pt modelId="{FAFE2A83-EF18-46B0-A2FC-868F45BA4E6B}" type="pres">
      <dgm:prSet presAssocID="{C7736D9B-494C-4AF3-AEA8-CE0ACF895E80}" presName="composite" presStyleCnt="0"/>
      <dgm:spPr/>
    </dgm:pt>
    <dgm:pt modelId="{40E16457-E399-4915-A6C0-AF981D8B8060}" type="pres">
      <dgm:prSet presAssocID="{C7736D9B-494C-4AF3-AEA8-CE0ACF895E80}" presName="parentText" presStyleLbl="alignNode1" presStyleIdx="3" presStyleCnt="4" custLinFactNeighborX="-3110" custLinFactNeighborY="-42372">
        <dgm:presLayoutVars>
          <dgm:chMax val="1"/>
          <dgm:bulletEnabled val="1"/>
        </dgm:presLayoutVars>
      </dgm:prSet>
      <dgm:spPr/>
    </dgm:pt>
    <dgm:pt modelId="{A2CDC987-8DAE-4A99-9A3C-F90575346134}" type="pres">
      <dgm:prSet presAssocID="{C7736D9B-494C-4AF3-AEA8-CE0ACF895E80}" presName="descendantText" presStyleLbl="alignAcc1" presStyleIdx="3" presStyleCnt="4" custLinFactNeighborX="-121" custLinFactNeighborY="-62310">
        <dgm:presLayoutVars>
          <dgm:bulletEnabled val="1"/>
        </dgm:presLayoutVars>
      </dgm:prSet>
      <dgm:spPr/>
    </dgm:pt>
  </dgm:ptLst>
  <dgm:cxnLst>
    <dgm:cxn modelId="{3948E402-B50A-485B-941E-EEFA968FCF02}" type="presOf" srcId="{76D2B124-1047-403E-A0BE-E2729D2B229E}" destId="{C6149A88-5922-411D-8D29-B2622E2513D4}" srcOrd="0" destOrd="0" presId="urn:microsoft.com/office/officeart/2005/8/layout/chevron2"/>
    <dgm:cxn modelId="{4263E814-38E6-4356-8E8C-EB6E4E92635E}" srcId="{C3E9766B-157A-4BAD-AE06-D1EA137298C2}" destId="{76D2B124-1047-403E-A0BE-E2729D2B229E}" srcOrd="0" destOrd="0" parTransId="{088077B9-71AE-4925-93A5-6FA2C90774BB}" sibTransId="{7BA2D95E-9EA2-412D-A9FB-71687ECB8CB7}"/>
    <dgm:cxn modelId="{A1BAB631-2603-42E9-BED5-AC0D59C4C2EC}" srcId="{C7736D9B-494C-4AF3-AEA8-CE0ACF895E80}" destId="{E463ABA2-CECE-40F6-8998-3EA48199F92F}" srcOrd="0" destOrd="0" parTransId="{DA63F761-F1A6-4762-A156-DB68BC46F3BA}" sibTransId="{3F76D1A0-457F-40DC-A629-D724DD31DBA3}"/>
    <dgm:cxn modelId="{338EE633-9213-44CB-9448-31A926009980}" srcId="{2656FC46-F0B2-4914-8636-3ADA243F00B4}" destId="{C7736D9B-494C-4AF3-AEA8-CE0ACF895E80}" srcOrd="3" destOrd="0" parTransId="{683E1C41-5150-4EB3-ACB9-F229D0A28102}" sibTransId="{82DA7D1D-D418-4192-8767-2D6253CA0895}"/>
    <dgm:cxn modelId="{5AC66F41-46F8-49F4-98FF-E0D62A5B1917}" srcId="{2656FC46-F0B2-4914-8636-3ADA243F00B4}" destId="{FB28179C-E87D-4FE4-91CC-9FE5BF9D7460}" srcOrd="2" destOrd="0" parTransId="{85986F92-A222-4EB2-9CE1-8637E5199736}" sibTransId="{5D93AC72-A50B-417A-B458-D054A425C7FF}"/>
    <dgm:cxn modelId="{3C5A3165-4541-4392-9AB1-A9AC03CAD3F6}" type="presOf" srcId="{E463ABA2-CECE-40F6-8998-3EA48199F92F}" destId="{A2CDC987-8DAE-4A99-9A3C-F90575346134}" srcOrd="0" destOrd="0" presId="urn:microsoft.com/office/officeart/2005/8/layout/chevron2"/>
    <dgm:cxn modelId="{E9EA1479-E7FD-41CB-8B3A-0C682A0E3CE5}" type="presOf" srcId="{BD9AB2CA-92F1-4DB6-9094-AD08C4B8BBF8}" destId="{A47503AE-C663-4D86-BADA-E3133D777E48}" srcOrd="0" destOrd="0" presId="urn:microsoft.com/office/officeart/2005/8/layout/chevron2"/>
    <dgm:cxn modelId="{4442857E-2319-4A3F-9DAA-8E757C0732A0}" type="presOf" srcId="{C3E9766B-157A-4BAD-AE06-D1EA137298C2}" destId="{6B107508-61EF-4465-AFAA-1319339C8DD0}" srcOrd="0" destOrd="0" presId="urn:microsoft.com/office/officeart/2005/8/layout/chevron2"/>
    <dgm:cxn modelId="{003C749B-028E-4B09-A45F-C65717EC4BA9}" type="presOf" srcId="{C7736D9B-494C-4AF3-AEA8-CE0ACF895E80}" destId="{40E16457-E399-4915-A6C0-AF981D8B8060}" srcOrd="0" destOrd="0" presId="urn:microsoft.com/office/officeart/2005/8/layout/chevron2"/>
    <dgm:cxn modelId="{F7617DA5-D9DF-4061-9D93-0A5F4062EA30}" srcId="{2656FC46-F0B2-4914-8636-3ADA243F00B4}" destId="{EC8A53AC-2AAF-42DD-9133-8BF75C3677EA}" srcOrd="1" destOrd="0" parTransId="{E63377C7-2570-463C-831B-6FAB8E937C7B}" sibTransId="{D5245377-0C89-44CF-801B-010F8BB42798}"/>
    <dgm:cxn modelId="{E5B8A4AF-4262-427F-9C94-DD363AD1D408}" srcId="{FB28179C-E87D-4FE4-91CC-9FE5BF9D7460}" destId="{BD9AB2CA-92F1-4DB6-9094-AD08C4B8BBF8}" srcOrd="0" destOrd="0" parTransId="{5C7D6879-EFA6-4890-8057-F06DB5EE6A12}" sibTransId="{E46DCEDB-E8B9-4C15-B00A-9953FC07C322}"/>
    <dgm:cxn modelId="{5FBDA6BC-AC48-4633-817C-93445C7E69C2}" type="presOf" srcId="{2656FC46-F0B2-4914-8636-3ADA243F00B4}" destId="{6EA19367-7569-451D-AB42-EB92686FB443}" srcOrd="0" destOrd="0" presId="urn:microsoft.com/office/officeart/2005/8/layout/chevron2"/>
    <dgm:cxn modelId="{5F83CAD2-B8E8-4CD5-B18A-474B87B5215E}" type="presOf" srcId="{FB28179C-E87D-4FE4-91CC-9FE5BF9D7460}" destId="{35A1EC0A-EA68-4945-A71B-DEB16E9C6121}" srcOrd="0" destOrd="0" presId="urn:microsoft.com/office/officeart/2005/8/layout/chevron2"/>
    <dgm:cxn modelId="{C2570DE7-66F0-4ECE-9027-FC25B3F4AE8B}" type="presOf" srcId="{EC8A53AC-2AAF-42DD-9133-8BF75C3677EA}" destId="{97E661A1-DDDB-4742-9930-D9BAA92D8DE9}" srcOrd="0" destOrd="0" presId="urn:microsoft.com/office/officeart/2005/8/layout/chevron2"/>
    <dgm:cxn modelId="{385A8EEE-9D1A-42A5-95C1-32ACB9F41501}" type="presOf" srcId="{ABB86D92-E7C1-4ACD-B0B1-2D262D0B870E}" destId="{19235BEB-36D3-496B-A839-D26BADE63095}" srcOrd="0" destOrd="0" presId="urn:microsoft.com/office/officeart/2005/8/layout/chevron2"/>
    <dgm:cxn modelId="{6C8AD9F6-07A6-417D-8A73-33AEAA777F2E}" srcId="{EC8A53AC-2AAF-42DD-9133-8BF75C3677EA}" destId="{ABB86D92-E7C1-4ACD-B0B1-2D262D0B870E}" srcOrd="0" destOrd="0" parTransId="{4E96BE97-5494-4A74-A7EC-EBBB8EAAC604}" sibTransId="{2EA5899B-3390-4070-93B5-EB03966325ED}"/>
    <dgm:cxn modelId="{261E76FF-5C67-4599-8E9E-5800F65B3F78}" srcId="{2656FC46-F0B2-4914-8636-3ADA243F00B4}" destId="{C3E9766B-157A-4BAD-AE06-D1EA137298C2}" srcOrd="0" destOrd="0" parTransId="{34542D6A-B3C3-4884-9EA4-77CC4B0A175E}" sibTransId="{4380EB58-5C9F-4200-9204-9375634E2DC3}"/>
    <dgm:cxn modelId="{23C96B08-A2CA-40CB-AE7B-45FA27C698B4}" type="presParOf" srcId="{6EA19367-7569-451D-AB42-EB92686FB443}" destId="{8E433360-6BFD-4F24-B0BB-827AE49BF641}" srcOrd="0" destOrd="0" presId="urn:microsoft.com/office/officeart/2005/8/layout/chevron2"/>
    <dgm:cxn modelId="{F728DD51-C18B-436E-BA85-D1990EFCDD73}" type="presParOf" srcId="{8E433360-6BFD-4F24-B0BB-827AE49BF641}" destId="{6B107508-61EF-4465-AFAA-1319339C8DD0}" srcOrd="0" destOrd="0" presId="urn:microsoft.com/office/officeart/2005/8/layout/chevron2"/>
    <dgm:cxn modelId="{DF67FE43-F297-4E35-A277-1052D23891FD}" type="presParOf" srcId="{8E433360-6BFD-4F24-B0BB-827AE49BF641}" destId="{C6149A88-5922-411D-8D29-B2622E2513D4}" srcOrd="1" destOrd="0" presId="urn:microsoft.com/office/officeart/2005/8/layout/chevron2"/>
    <dgm:cxn modelId="{42E5D974-2919-487A-9C21-D1392D28E477}" type="presParOf" srcId="{6EA19367-7569-451D-AB42-EB92686FB443}" destId="{1D061E93-460A-49D2-A2CC-C02E76A1026D}" srcOrd="1" destOrd="0" presId="urn:microsoft.com/office/officeart/2005/8/layout/chevron2"/>
    <dgm:cxn modelId="{9070D3E3-6FED-4896-A9D0-473EB7C867B5}" type="presParOf" srcId="{6EA19367-7569-451D-AB42-EB92686FB443}" destId="{55D865D4-AD36-4258-96CF-C6BE367FF105}" srcOrd="2" destOrd="0" presId="urn:microsoft.com/office/officeart/2005/8/layout/chevron2"/>
    <dgm:cxn modelId="{4B7F55BD-47DD-4296-9E1B-68E3994F3C97}" type="presParOf" srcId="{55D865D4-AD36-4258-96CF-C6BE367FF105}" destId="{97E661A1-DDDB-4742-9930-D9BAA92D8DE9}" srcOrd="0" destOrd="0" presId="urn:microsoft.com/office/officeart/2005/8/layout/chevron2"/>
    <dgm:cxn modelId="{6D69B3E7-DAAA-4C58-B850-A4BC0F51260F}" type="presParOf" srcId="{55D865D4-AD36-4258-96CF-C6BE367FF105}" destId="{19235BEB-36D3-496B-A839-D26BADE63095}" srcOrd="1" destOrd="0" presId="urn:microsoft.com/office/officeart/2005/8/layout/chevron2"/>
    <dgm:cxn modelId="{AC70C4C6-0D48-48F4-A9C8-05EC4B5B1BF5}" type="presParOf" srcId="{6EA19367-7569-451D-AB42-EB92686FB443}" destId="{76DFD02F-3087-4DB1-BB68-C04F5ABB2740}" srcOrd="3" destOrd="0" presId="urn:microsoft.com/office/officeart/2005/8/layout/chevron2"/>
    <dgm:cxn modelId="{2E4D994D-5470-438F-BE8F-8E249D6754FF}" type="presParOf" srcId="{6EA19367-7569-451D-AB42-EB92686FB443}" destId="{6B931A3A-08F5-4B46-A06F-4BC450CC7652}" srcOrd="4" destOrd="0" presId="urn:microsoft.com/office/officeart/2005/8/layout/chevron2"/>
    <dgm:cxn modelId="{7ADD22DC-0893-4EDC-A58D-FA2532875058}" type="presParOf" srcId="{6B931A3A-08F5-4B46-A06F-4BC450CC7652}" destId="{35A1EC0A-EA68-4945-A71B-DEB16E9C6121}" srcOrd="0" destOrd="0" presId="urn:microsoft.com/office/officeart/2005/8/layout/chevron2"/>
    <dgm:cxn modelId="{D935272D-D019-4121-A64E-38B000417A1F}" type="presParOf" srcId="{6B931A3A-08F5-4B46-A06F-4BC450CC7652}" destId="{A47503AE-C663-4D86-BADA-E3133D777E48}" srcOrd="1" destOrd="0" presId="urn:microsoft.com/office/officeart/2005/8/layout/chevron2"/>
    <dgm:cxn modelId="{3E67E33C-4750-4748-A2A5-0A4BF9FD9A51}" type="presParOf" srcId="{6EA19367-7569-451D-AB42-EB92686FB443}" destId="{0914E118-F40C-4267-BFD5-6B54BBA9F53E}" srcOrd="5" destOrd="0" presId="urn:microsoft.com/office/officeart/2005/8/layout/chevron2"/>
    <dgm:cxn modelId="{2C414C61-7C52-4473-B710-79C8411E0B5E}" type="presParOf" srcId="{6EA19367-7569-451D-AB42-EB92686FB443}" destId="{FAFE2A83-EF18-46B0-A2FC-868F45BA4E6B}" srcOrd="6" destOrd="0" presId="urn:microsoft.com/office/officeart/2005/8/layout/chevron2"/>
    <dgm:cxn modelId="{7435D8B2-46A8-426E-8B8F-48E0BA6F5CC5}" type="presParOf" srcId="{FAFE2A83-EF18-46B0-A2FC-868F45BA4E6B}" destId="{40E16457-E399-4915-A6C0-AF981D8B8060}" srcOrd="0" destOrd="0" presId="urn:microsoft.com/office/officeart/2005/8/layout/chevron2"/>
    <dgm:cxn modelId="{7555B752-01DE-465B-9CBD-F32E7791AE37}" type="presParOf" srcId="{FAFE2A83-EF18-46B0-A2FC-868F45BA4E6B}" destId="{A2CDC987-8DAE-4A99-9A3C-F9057534613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4E9973-D353-4A16-9F37-2D68C762532E}" type="doc">
      <dgm:prSet loTypeId="urn:microsoft.com/office/officeart/2005/8/layout/hChevron3" loCatId="process" qsTypeId="urn:microsoft.com/office/officeart/2005/8/quickstyle/simple5" qsCatId="simple" csTypeId="urn:microsoft.com/office/officeart/2005/8/colors/accent1_1" csCatId="accent1" phldr="1"/>
      <dgm:spPr/>
    </dgm:pt>
    <dgm:pt modelId="{4B539F4C-E2B2-4965-9EA6-574B573D8118}">
      <dgm:prSet phldrT="[Texto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s-ES" dirty="0"/>
            <a:t>2009</a:t>
          </a:r>
        </a:p>
      </dgm:t>
    </dgm:pt>
    <dgm:pt modelId="{61665535-0CA7-49E1-AE55-7C35A4DA2ADC}" type="parTrans" cxnId="{CB34D60D-F072-4168-ADB5-B10BFD8DCE56}">
      <dgm:prSet/>
      <dgm:spPr/>
      <dgm:t>
        <a:bodyPr/>
        <a:lstStyle/>
        <a:p>
          <a:endParaRPr lang="es-ES"/>
        </a:p>
      </dgm:t>
    </dgm:pt>
    <dgm:pt modelId="{BEB5807A-273F-4C37-AA8E-94D6CD4D7F0C}" type="sibTrans" cxnId="{CB34D60D-F072-4168-ADB5-B10BFD8DCE56}">
      <dgm:prSet/>
      <dgm:spPr/>
      <dgm:t>
        <a:bodyPr/>
        <a:lstStyle/>
        <a:p>
          <a:endParaRPr lang="es-ES"/>
        </a:p>
      </dgm:t>
    </dgm:pt>
    <dgm:pt modelId="{8E6133BE-6A1E-4871-A4D6-8D82F37782F2}">
      <dgm:prSet phldrT="[Texto]"/>
      <dgm:spPr/>
      <dgm:t>
        <a:bodyPr/>
        <a:lstStyle/>
        <a:p>
          <a:r>
            <a:rPr lang="es-ES" dirty="0"/>
            <a:t>2012</a:t>
          </a:r>
        </a:p>
      </dgm:t>
    </dgm:pt>
    <dgm:pt modelId="{48BD0DA8-0A11-401A-8CC7-BBCD433FF456}" type="parTrans" cxnId="{7AD620B8-1FC7-4B46-A846-A99E8B56D1AB}">
      <dgm:prSet/>
      <dgm:spPr/>
      <dgm:t>
        <a:bodyPr/>
        <a:lstStyle/>
        <a:p>
          <a:endParaRPr lang="es-ES"/>
        </a:p>
      </dgm:t>
    </dgm:pt>
    <dgm:pt modelId="{2BF80E33-B593-478C-A1FD-3E3C2E8E2BF5}" type="sibTrans" cxnId="{7AD620B8-1FC7-4B46-A846-A99E8B56D1AB}">
      <dgm:prSet/>
      <dgm:spPr/>
      <dgm:t>
        <a:bodyPr/>
        <a:lstStyle/>
        <a:p>
          <a:endParaRPr lang="es-ES"/>
        </a:p>
      </dgm:t>
    </dgm:pt>
    <dgm:pt modelId="{235C2D86-47FB-4B33-B196-FB9439AF1888}">
      <dgm:prSet phldrT="[Texto]"/>
      <dgm:spPr/>
      <dgm:t>
        <a:bodyPr/>
        <a:lstStyle/>
        <a:p>
          <a:r>
            <a:rPr lang="es-ES" dirty="0"/>
            <a:t>2017</a:t>
          </a:r>
        </a:p>
      </dgm:t>
    </dgm:pt>
    <dgm:pt modelId="{F7E4B776-6434-4EB7-841A-04F36CD66D52}" type="parTrans" cxnId="{99EF1306-B131-4446-A378-0A9EA81709BF}">
      <dgm:prSet/>
      <dgm:spPr/>
      <dgm:t>
        <a:bodyPr/>
        <a:lstStyle/>
        <a:p>
          <a:endParaRPr lang="es-ES"/>
        </a:p>
      </dgm:t>
    </dgm:pt>
    <dgm:pt modelId="{3FE85ECA-2404-4B7B-BA29-153A6369B043}" type="sibTrans" cxnId="{99EF1306-B131-4446-A378-0A9EA81709BF}">
      <dgm:prSet/>
      <dgm:spPr/>
      <dgm:t>
        <a:bodyPr/>
        <a:lstStyle/>
        <a:p>
          <a:endParaRPr lang="es-ES"/>
        </a:p>
      </dgm:t>
    </dgm:pt>
    <dgm:pt modelId="{6656FB3F-A290-4015-B52D-2593F4CBF245}">
      <dgm:prSet phldrT="[Texto]"/>
      <dgm:spPr>
        <a:gradFill flip="none" rotWithShape="0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s-ES" dirty="0"/>
            <a:t>2021</a:t>
          </a:r>
        </a:p>
      </dgm:t>
    </dgm:pt>
    <dgm:pt modelId="{9165D0EB-8600-4BCB-97CF-E4F7769089EC}" type="parTrans" cxnId="{85B04988-EC75-4CAF-992F-D9B65EAA03A3}">
      <dgm:prSet/>
      <dgm:spPr/>
      <dgm:t>
        <a:bodyPr/>
        <a:lstStyle/>
        <a:p>
          <a:endParaRPr lang="es-ES"/>
        </a:p>
      </dgm:t>
    </dgm:pt>
    <dgm:pt modelId="{BF34AD7B-F843-4229-A52E-A4FBB5F295A2}" type="sibTrans" cxnId="{85B04988-EC75-4CAF-992F-D9B65EAA03A3}">
      <dgm:prSet/>
      <dgm:spPr/>
      <dgm:t>
        <a:bodyPr/>
        <a:lstStyle/>
        <a:p>
          <a:endParaRPr lang="es-ES"/>
        </a:p>
      </dgm:t>
    </dgm:pt>
    <dgm:pt modelId="{A2951257-5427-4FD4-8731-F30CC80E25D3}" type="pres">
      <dgm:prSet presAssocID="{E14E9973-D353-4A16-9F37-2D68C762532E}" presName="Name0" presStyleCnt="0">
        <dgm:presLayoutVars>
          <dgm:dir/>
          <dgm:resizeHandles val="exact"/>
        </dgm:presLayoutVars>
      </dgm:prSet>
      <dgm:spPr/>
    </dgm:pt>
    <dgm:pt modelId="{9452D13B-C085-4294-A761-03CEF4C722BC}" type="pres">
      <dgm:prSet presAssocID="{4B539F4C-E2B2-4965-9EA6-574B573D8118}" presName="parTxOnly" presStyleLbl="node1" presStyleIdx="0" presStyleCnt="4" custLinFactY="78812" custLinFactNeighborX="-498" custLinFactNeighborY="100000">
        <dgm:presLayoutVars>
          <dgm:bulletEnabled val="1"/>
        </dgm:presLayoutVars>
      </dgm:prSet>
      <dgm:spPr/>
    </dgm:pt>
    <dgm:pt modelId="{2B86C070-F73E-4A4D-B708-71F9D79DB43B}" type="pres">
      <dgm:prSet presAssocID="{BEB5807A-273F-4C37-AA8E-94D6CD4D7F0C}" presName="parSpace" presStyleCnt="0"/>
      <dgm:spPr/>
    </dgm:pt>
    <dgm:pt modelId="{A47EEF8E-EA74-4FE6-8841-DF720AFDC2D9}" type="pres">
      <dgm:prSet presAssocID="{8E6133BE-6A1E-4871-A4D6-8D82F37782F2}" presName="parTxOnly" presStyleLbl="node1" presStyleIdx="1" presStyleCnt="4">
        <dgm:presLayoutVars>
          <dgm:bulletEnabled val="1"/>
        </dgm:presLayoutVars>
      </dgm:prSet>
      <dgm:spPr/>
    </dgm:pt>
    <dgm:pt modelId="{9553A769-3B5C-4313-AEB5-70308FEA7BBC}" type="pres">
      <dgm:prSet presAssocID="{2BF80E33-B593-478C-A1FD-3E3C2E8E2BF5}" presName="parSpace" presStyleCnt="0"/>
      <dgm:spPr/>
    </dgm:pt>
    <dgm:pt modelId="{D5BC56C4-0A74-407E-B794-A60F3EFDAD92}" type="pres">
      <dgm:prSet presAssocID="{235C2D86-47FB-4B33-B196-FB9439AF1888}" presName="parTxOnly" presStyleLbl="node1" presStyleIdx="2" presStyleCnt="4">
        <dgm:presLayoutVars>
          <dgm:bulletEnabled val="1"/>
        </dgm:presLayoutVars>
      </dgm:prSet>
      <dgm:spPr/>
    </dgm:pt>
    <dgm:pt modelId="{829292DC-167F-4803-BAC6-BEE767C50155}" type="pres">
      <dgm:prSet presAssocID="{3FE85ECA-2404-4B7B-BA29-153A6369B043}" presName="parSpace" presStyleCnt="0"/>
      <dgm:spPr/>
    </dgm:pt>
    <dgm:pt modelId="{F06A9FBD-FE52-4385-A884-DCB3826325A1}" type="pres">
      <dgm:prSet presAssocID="{6656FB3F-A290-4015-B52D-2593F4CBF24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9EF1306-B131-4446-A378-0A9EA81709BF}" srcId="{E14E9973-D353-4A16-9F37-2D68C762532E}" destId="{235C2D86-47FB-4B33-B196-FB9439AF1888}" srcOrd="2" destOrd="0" parTransId="{F7E4B776-6434-4EB7-841A-04F36CD66D52}" sibTransId="{3FE85ECA-2404-4B7B-BA29-153A6369B043}"/>
    <dgm:cxn modelId="{CB34D60D-F072-4168-ADB5-B10BFD8DCE56}" srcId="{E14E9973-D353-4A16-9F37-2D68C762532E}" destId="{4B539F4C-E2B2-4965-9EA6-574B573D8118}" srcOrd="0" destOrd="0" parTransId="{61665535-0CA7-49E1-AE55-7C35A4DA2ADC}" sibTransId="{BEB5807A-273F-4C37-AA8E-94D6CD4D7F0C}"/>
    <dgm:cxn modelId="{0DAEA060-8D0F-437B-8613-07006D8AAA9F}" type="presOf" srcId="{4B539F4C-E2B2-4965-9EA6-574B573D8118}" destId="{9452D13B-C085-4294-A761-03CEF4C722BC}" srcOrd="0" destOrd="0" presId="urn:microsoft.com/office/officeart/2005/8/layout/hChevron3"/>
    <dgm:cxn modelId="{B986A463-45A9-4926-84AD-56A5C8A3EAAB}" type="presOf" srcId="{6656FB3F-A290-4015-B52D-2593F4CBF245}" destId="{F06A9FBD-FE52-4385-A884-DCB3826325A1}" srcOrd="0" destOrd="0" presId="urn:microsoft.com/office/officeart/2005/8/layout/hChevron3"/>
    <dgm:cxn modelId="{FA84F170-EE3F-4EE7-8B0B-F2F8B7F307FC}" type="presOf" srcId="{E14E9973-D353-4A16-9F37-2D68C762532E}" destId="{A2951257-5427-4FD4-8731-F30CC80E25D3}" srcOrd="0" destOrd="0" presId="urn:microsoft.com/office/officeart/2005/8/layout/hChevron3"/>
    <dgm:cxn modelId="{5DE3655A-3AA5-4723-A7D7-CB236249382A}" type="presOf" srcId="{8E6133BE-6A1E-4871-A4D6-8D82F37782F2}" destId="{A47EEF8E-EA74-4FE6-8841-DF720AFDC2D9}" srcOrd="0" destOrd="0" presId="urn:microsoft.com/office/officeart/2005/8/layout/hChevron3"/>
    <dgm:cxn modelId="{85B04988-EC75-4CAF-992F-D9B65EAA03A3}" srcId="{E14E9973-D353-4A16-9F37-2D68C762532E}" destId="{6656FB3F-A290-4015-B52D-2593F4CBF245}" srcOrd="3" destOrd="0" parTransId="{9165D0EB-8600-4BCB-97CF-E4F7769089EC}" sibTransId="{BF34AD7B-F843-4229-A52E-A4FBB5F295A2}"/>
    <dgm:cxn modelId="{94CE459D-E2F9-4ED9-8BBE-FA425F798E48}" type="presOf" srcId="{235C2D86-47FB-4B33-B196-FB9439AF1888}" destId="{D5BC56C4-0A74-407E-B794-A60F3EFDAD92}" srcOrd="0" destOrd="0" presId="urn:microsoft.com/office/officeart/2005/8/layout/hChevron3"/>
    <dgm:cxn modelId="{7AD620B8-1FC7-4B46-A846-A99E8B56D1AB}" srcId="{E14E9973-D353-4A16-9F37-2D68C762532E}" destId="{8E6133BE-6A1E-4871-A4D6-8D82F37782F2}" srcOrd="1" destOrd="0" parTransId="{48BD0DA8-0A11-401A-8CC7-BBCD433FF456}" sibTransId="{2BF80E33-B593-478C-A1FD-3E3C2E8E2BF5}"/>
    <dgm:cxn modelId="{9AE5190C-F2FD-4D72-B667-56FBB997F565}" type="presParOf" srcId="{A2951257-5427-4FD4-8731-F30CC80E25D3}" destId="{9452D13B-C085-4294-A761-03CEF4C722BC}" srcOrd="0" destOrd="0" presId="urn:microsoft.com/office/officeart/2005/8/layout/hChevron3"/>
    <dgm:cxn modelId="{A5D10611-7B0F-4A96-A024-BF6DDA5B46E2}" type="presParOf" srcId="{A2951257-5427-4FD4-8731-F30CC80E25D3}" destId="{2B86C070-F73E-4A4D-B708-71F9D79DB43B}" srcOrd="1" destOrd="0" presId="urn:microsoft.com/office/officeart/2005/8/layout/hChevron3"/>
    <dgm:cxn modelId="{1F619CB0-6642-4129-B24B-6C692FAB7E70}" type="presParOf" srcId="{A2951257-5427-4FD4-8731-F30CC80E25D3}" destId="{A47EEF8E-EA74-4FE6-8841-DF720AFDC2D9}" srcOrd="2" destOrd="0" presId="urn:microsoft.com/office/officeart/2005/8/layout/hChevron3"/>
    <dgm:cxn modelId="{B217937E-6242-4ADC-B6C7-52AFCFB1F029}" type="presParOf" srcId="{A2951257-5427-4FD4-8731-F30CC80E25D3}" destId="{9553A769-3B5C-4313-AEB5-70308FEA7BBC}" srcOrd="3" destOrd="0" presId="urn:microsoft.com/office/officeart/2005/8/layout/hChevron3"/>
    <dgm:cxn modelId="{B832CCD8-C9F4-4A13-BD80-1368ED28E935}" type="presParOf" srcId="{A2951257-5427-4FD4-8731-F30CC80E25D3}" destId="{D5BC56C4-0A74-407E-B794-A60F3EFDAD92}" srcOrd="4" destOrd="0" presId="urn:microsoft.com/office/officeart/2005/8/layout/hChevron3"/>
    <dgm:cxn modelId="{777B434C-97FC-4EBE-91CA-A2F3791071EB}" type="presParOf" srcId="{A2951257-5427-4FD4-8731-F30CC80E25D3}" destId="{829292DC-167F-4803-BAC6-BEE767C50155}" srcOrd="5" destOrd="0" presId="urn:microsoft.com/office/officeart/2005/8/layout/hChevron3"/>
    <dgm:cxn modelId="{206129F7-867F-47E1-B949-5FF7456DCA8F}" type="presParOf" srcId="{A2951257-5427-4FD4-8731-F30CC80E25D3}" destId="{F06A9FBD-FE52-4385-A884-DCB3826325A1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07508-61EF-4465-AFAA-1319339C8DD0}">
      <dsp:nvSpPr>
        <dsp:cNvPr id="0" name=""/>
        <dsp:cNvSpPr/>
      </dsp:nvSpPr>
      <dsp:spPr>
        <a:xfrm rot="5400000">
          <a:off x="-129911" y="131486"/>
          <a:ext cx="866078" cy="60625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1</a:t>
          </a:r>
        </a:p>
      </dsp:txBody>
      <dsp:txXfrm rot="-5400000">
        <a:off x="1" y="304701"/>
        <a:ext cx="606254" cy="259824"/>
      </dsp:txXfrm>
    </dsp:sp>
    <dsp:sp modelId="{C6149A88-5922-411D-8D29-B2622E2513D4}">
      <dsp:nvSpPr>
        <dsp:cNvPr id="0" name=""/>
        <dsp:cNvSpPr/>
      </dsp:nvSpPr>
      <dsp:spPr>
        <a:xfrm rot="5400000">
          <a:off x="3134792" y="-2526962"/>
          <a:ext cx="562950" cy="56200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000" kern="1200" dirty="0"/>
            <a:t>Recopilación y preproceso de datos </a:t>
          </a:r>
        </a:p>
      </dsp:txBody>
      <dsp:txXfrm rot="-5400000">
        <a:off x="606254" y="29057"/>
        <a:ext cx="5592546" cy="507988"/>
      </dsp:txXfrm>
    </dsp:sp>
    <dsp:sp modelId="{97E661A1-DDDB-4742-9930-D9BAA92D8DE9}">
      <dsp:nvSpPr>
        <dsp:cNvPr id="0" name=""/>
        <dsp:cNvSpPr/>
      </dsp:nvSpPr>
      <dsp:spPr>
        <a:xfrm rot="5400000">
          <a:off x="-129911" y="843132"/>
          <a:ext cx="866078" cy="606254"/>
        </a:xfrm>
        <a:prstGeom prst="chevron">
          <a:avLst/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 w="19050" cap="flat" cmpd="sng" algn="ctr">
          <a:solidFill>
            <a:schemeClr val="accent4">
              <a:hueOff val="2199979"/>
              <a:satOff val="-9734"/>
              <a:lumOff val="-16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2</a:t>
          </a:r>
        </a:p>
      </dsp:txBody>
      <dsp:txXfrm rot="-5400000">
        <a:off x="1" y="1016347"/>
        <a:ext cx="606254" cy="259824"/>
      </dsp:txXfrm>
    </dsp:sp>
    <dsp:sp modelId="{19235BEB-36D3-496B-A839-D26BADE63095}">
      <dsp:nvSpPr>
        <dsp:cNvPr id="0" name=""/>
        <dsp:cNvSpPr/>
      </dsp:nvSpPr>
      <dsp:spPr>
        <a:xfrm rot="5400000">
          <a:off x="3134792" y="-1815317"/>
          <a:ext cx="562950" cy="56200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2199979"/>
              <a:satOff val="-9734"/>
              <a:lumOff val="-16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000" kern="1200" dirty="0"/>
            <a:t>Selección del modelo</a:t>
          </a:r>
        </a:p>
      </dsp:txBody>
      <dsp:txXfrm rot="-5400000">
        <a:off x="606254" y="740702"/>
        <a:ext cx="5592546" cy="507988"/>
      </dsp:txXfrm>
    </dsp:sp>
    <dsp:sp modelId="{35A1EC0A-EA68-4945-A71B-DEB16E9C6121}">
      <dsp:nvSpPr>
        <dsp:cNvPr id="0" name=""/>
        <dsp:cNvSpPr/>
      </dsp:nvSpPr>
      <dsp:spPr>
        <a:xfrm rot="5400000">
          <a:off x="-129911" y="1554778"/>
          <a:ext cx="866078" cy="606254"/>
        </a:xfrm>
        <a:prstGeom prst="chevron">
          <a:avLst/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 w="19050" cap="flat" cmpd="sng" algn="ctr">
          <a:solidFill>
            <a:schemeClr val="accent4">
              <a:hueOff val="4399958"/>
              <a:satOff val="-19468"/>
              <a:lumOff val="-32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3</a:t>
          </a:r>
        </a:p>
      </dsp:txBody>
      <dsp:txXfrm rot="-5400000">
        <a:off x="1" y="1727993"/>
        <a:ext cx="606254" cy="259824"/>
      </dsp:txXfrm>
    </dsp:sp>
    <dsp:sp modelId="{A47503AE-C663-4D86-BADA-E3133D777E48}">
      <dsp:nvSpPr>
        <dsp:cNvPr id="0" name=""/>
        <dsp:cNvSpPr/>
      </dsp:nvSpPr>
      <dsp:spPr>
        <a:xfrm rot="5400000">
          <a:off x="3134792" y="-1103671"/>
          <a:ext cx="562950" cy="56200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4399958"/>
              <a:satOff val="-19468"/>
              <a:lumOff val="-32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000" kern="1200" dirty="0"/>
            <a:t>Construcción y Entrenamiento del modelo</a:t>
          </a:r>
        </a:p>
      </dsp:txBody>
      <dsp:txXfrm rot="-5400000">
        <a:off x="606254" y="1452348"/>
        <a:ext cx="5592546" cy="507988"/>
      </dsp:txXfrm>
    </dsp:sp>
    <dsp:sp modelId="{40E16457-E399-4915-A6C0-AF981D8B8060}">
      <dsp:nvSpPr>
        <dsp:cNvPr id="0" name=""/>
        <dsp:cNvSpPr/>
      </dsp:nvSpPr>
      <dsp:spPr>
        <a:xfrm rot="5400000">
          <a:off x="-129911" y="2266424"/>
          <a:ext cx="866078" cy="606254"/>
        </a:xfrm>
        <a:prstGeom prst="chevron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accent4">
              <a:hueOff val="6599937"/>
              <a:satOff val="-29202"/>
              <a:lumOff val="-49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4</a:t>
          </a:r>
        </a:p>
      </dsp:txBody>
      <dsp:txXfrm rot="-5400000">
        <a:off x="1" y="2439639"/>
        <a:ext cx="606254" cy="259824"/>
      </dsp:txXfrm>
    </dsp:sp>
    <dsp:sp modelId="{A2CDC987-8DAE-4A99-9A3C-F90575346134}">
      <dsp:nvSpPr>
        <dsp:cNvPr id="0" name=""/>
        <dsp:cNvSpPr/>
      </dsp:nvSpPr>
      <dsp:spPr>
        <a:xfrm rot="5400000">
          <a:off x="3134792" y="-392025"/>
          <a:ext cx="562950" cy="56200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6599937"/>
              <a:satOff val="-29202"/>
              <a:lumOff val="-49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000" kern="1200" dirty="0"/>
            <a:t>Evaluación</a:t>
          </a:r>
          <a:r>
            <a:rPr lang="es-ES" sz="3600" kern="1200" dirty="0"/>
            <a:t> </a:t>
          </a:r>
          <a:r>
            <a:rPr lang="es-ES" sz="2000" kern="1200" dirty="0"/>
            <a:t>del modelo</a:t>
          </a:r>
          <a:endParaRPr lang="es-ES" sz="3600" kern="1200" dirty="0"/>
        </a:p>
      </dsp:txBody>
      <dsp:txXfrm rot="-5400000">
        <a:off x="606254" y="2163994"/>
        <a:ext cx="5592546" cy="5079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07508-61EF-4465-AFAA-1319339C8DD0}">
      <dsp:nvSpPr>
        <dsp:cNvPr id="0" name=""/>
        <dsp:cNvSpPr/>
      </dsp:nvSpPr>
      <dsp:spPr>
        <a:xfrm rot="5400000">
          <a:off x="-129911" y="131486"/>
          <a:ext cx="866078" cy="60625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1</a:t>
          </a:r>
        </a:p>
      </dsp:txBody>
      <dsp:txXfrm rot="-5400000">
        <a:off x="1" y="304701"/>
        <a:ext cx="606254" cy="259824"/>
      </dsp:txXfrm>
    </dsp:sp>
    <dsp:sp modelId="{C6149A88-5922-411D-8D29-B2622E2513D4}">
      <dsp:nvSpPr>
        <dsp:cNvPr id="0" name=""/>
        <dsp:cNvSpPr/>
      </dsp:nvSpPr>
      <dsp:spPr>
        <a:xfrm rot="5400000">
          <a:off x="3134792" y="-2526962"/>
          <a:ext cx="562950" cy="56200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000" kern="1200" dirty="0"/>
            <a:t>Recopilación y preproceso de datos </a:t>
          </a:r>
        </a:p>
      </dsp:txBody>
      <dsp:txXfrm rot="-5400000">
        <a:off x="606254" y="29057"/>
        <a:ext cx="5592546" cy="507988"/>
      </dsp:txXfrm>
    </dsp:sp>
    <dsp:sp modelId="{97E661A1-DDDB-4742-9930-D9BAA92D8DE9}">
      <dsp:nvSpPr>
        <dsp:cNvPr id="0" name=""/>
        <dsp:cNvSpPr/>
      </dsp:nvSpPr>
      <dsp:spPr>
        <a:xfrm rot="5400000">
          <a:off x="-129911" y="843132"/>
          <a:ext cx="866078" cy="606254"/>
        </a:xfrm>
        <a:prstGeom prst="chevron">
          <a:avLst/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 w="19050" cap="flat" cmpd="sng" algn="ctr">
          <a:solidFill>
            <a:schemeClr val="accent4">
              <a:hueOff val="2199979"/>
              <a:satOff val="-9734"/>
              <a:lumOff val="-16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2</a:t>
          </a:r>
        </a:p>
      </dsp:txBody>
      <dsp:txXfrm rot="-5400000">
        <a:off x="1" y="1016347"/>
        <a:ext cx="606254" cy="259824"/>
      </dsp:txXfrm>
    </dsp:sp>
    <dsp:sp modelId="{19235BEB-36D3-496B-A839-D26BADE63095}">
      <dsp:nvSpPr>
        <dsp:cNvPr id="0" name=""/>
        <dsp:cNvSpPr/>
      </dsp:nvSpPr>
      <dsp:spPr>
        <a:xfrm rot="5400000">
          <a:off x="3134792" y="-1815317"/>
          <a:ext cx="562950" cy="56200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2199979"/>
              <a:satOff val="-9734"/>
              <a:lumOff val="-16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000" kern="1200" dirty="0"/>
            <a:t>Selección del modelo</a:t>
          </a:r>
        </a:p>
      </dsp:txBody>
      <dsp:txXfrm rot="-5400000">
        <a:off x="606254" y="740702"/>
        <a:ext cx="5592546" cy="507988"/>
      </dsp:txXfrm>
    </dsp:sp>
    <dsp:sp modelId="{35A1EC0A-EA68-4945-A71B-DEB16E9C6121}">
      <dsp:nvSpPr>
        <dsp:cNvPr id="0" name=""/>
        <dsp:cNvSpPr/>
      </dsp:nvSpPr>
      <dsp:spPr>
        <a:xfrm rot="5400000">
          <a:off x="-129911" y="1554778"/>
          <a:ext cx="866078" cy="606254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accent1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chemeClr val="accent1">
                  <a:lumMod val="20000"/>
                  <a:lumOff val="80000"/>
                </a:schemeClr>
              </a:solidFill>
            </a:rPr>
            <a:t>3</a:t>
          </a:r>
        </a:p>
      </dsp:txBody>
      <dsp:txXfrm rot="-5400000">
        <a:off x="1" y="1727993"/>
        <a:ext cx="606254" cy="259824"/>
      </dsp:txXfrm>
    </dsp:sp>
    <dsp:sp modelId="{A47503AE-C663-4D86-BADA-E3133D777E48}">
      <dsp:nvSpPr>
        <dsp:cNvPr id="0" name=""/>
        <dsp:cNvSpPr/>
      </dsp:nvSpPr>
      <dsp:spPr>
        <a:xfrm rot="5400000">
          <a:off x="3134792" y="-1103671"/>
          <a:ext cx="562950" cy="56200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000" kern="1200" dirty="0">
              <a:solidFill>
                <a:schemeClr val="bg1">
                  <a:lumMod val="75000"/>
                </a:schemeClr>
              </a:solidFill>
            </a:rPr>
            <a:t>Construcción y Entrenamiento del modelo</a:t>
          </a:r>
        </a:p>
      </dsp:txBody>
      <dsp:txXfrm rot="-5400000">
        <a:off x="606254" y="1452348"/>
        <a:ext cx="5592546" cy="507988"/>
      </dsp:txXfrm>
    </dsp:sp>
    <dsp:sp modelId="{40E16457-E399-4915-A6C0-AF981D8B8060}">
      <dsp:nvSpPr>
        <dsp:cNvPr id="0" name=""/>
        <dsp:cNvSpPr/>
      </dsp:nvSpPr>
      <dsp:spPr>
        <a:xfrm rot="5400000">
          <a:off x="-129911" y="1899449"/>
          <a:ext cx="866078" cy="606254"/>
        </a:xfrm>
        <a:prstGeom prst="chevron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accent4">
              <a:hueOff val="6599937"/>
              <a:satOff val="-29202"/>
              <a:lumOff val="-49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3</a:t>
          </a:r>
        </a:p>
      </dsp:txBody>
      <dsp:txXfrm rot="-5400000">
        <a:off x="1" y="2072664"/>
        <a:ext cx="606254" cy="259824"/>
      </dsp:txXfrm>
    </dsp:sp>
    <dsp:sp modelId="{A2CDC987-8DAE-4A99-9A3C-F90575346134}">
      <dsp:nvSpPr>
        <dsp:cNvPr id="0" name=""/>
        <dsp:cNvSpPr/>
      </dsp:nvSpPr>
      <dsp:spPr>
        <a:xfrm rot="5400000">
          <a:off x="3127992" y="-742800"/>
          <a:ext cx="562950" cy="56200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6599937"/>
              <a:satOff val="-29202"/>
              <a:lumOff val="-49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000" kern="1200" dirty="0"/>
            <a:t>Evaluación</a:t>
          </a:r>
          <a:r>
            <a:rPr lang="es-ES" sz="3600" kern="1200" dirty="0"/>
            <a:t> </a:t>
          </a:r>
          <a:r>
            <a:rPr lang="es-ES" sz="2000" kern="1200" dirty="0"/>
            <a:t>del modelo</a:t>
          </a:r>
          <a:endParaRPr lang="es-ES" sz="3600" kern="1200" dirty="0"/>
        </a:p>
      </dsp:txBody>
      <dsp:txXfrm rot="-5400000">
        <a:off x="599454" y="1813219"/>
        <a:ext cx="5592546" cy="5079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52D13B-C085-4294-A761-03CEF4C722BC}">
      <dsp:nvSpPr>
        <dsp:cNvPr id="0" name=""/>
        <dsp:cNvSpPr/>
      </dsp:nvSpPr>
      <dsp:spPr>
        <a:xfrm>
          <a:off x="1" y="0"/>
          <a:ext cx="2799829" cy="603314"/>
        </a:xfrm>
        <a:prstGeom prst="homePlate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2009</a:t>
          </a:r>
        </a:p>
      </dsp:txBody>
      <dsp:txXfrm>
        <a:off x="1" y="0"/>
        <a:ext cx="2649001" cy="603314"/>
      </dsp:txXfrm>
    </dsp:sp>
    <dsp:sp modelId="{A47EEF8E-EA74-4FE6-8841-DF720AFDC2D9}">
      <dsp:nvSpPr>
        <dsp:cNvPr id="0" name=""/>
        <dsp:cNvSpPr/>
      </dsp:nvSpPr>
      <dsp:spPr>
        <a:xfrm>
          <a:off x="2242653" y="0"/>
          <a:ext cx="2799829" cy="60331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2012</a:t>
          </a:r>
        </a:p>
      </dsp:txBody>
      <dsp:txXfrm>
        <a:off x="2544310" y="0"/>
        <a:ext cx="2196515" cy="603314"/>
      </dsp:txXfrm>
    </dsp:sp>
    <dsp:sp modelId="{D5BC56C4-0A74-407E-B794-A60F3EFDAD92}">
      <dsp:nvSpPr>
        <dsp:cNvPr id="0" name=""/>
        <dsp:cNvSpPr/>
      </dsp:nvSpPr>
      <dsp:spPr>
        <a:xfrm>
          <a:off x="4482517" y="0"/>
          <a:ext cx="2799829" cy="60331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2017</a:t>
          </a:r>
        </a:p>
      </dsp:txBody>
      <dsp:txXfrm>
        <a:off x="4784174" y="0"/>
        <a:ext cx="2196515" cy="603314"/>
      </dsp:txXfrm>
    </dsp:sp>
    <dsp:sp modelId="{F06A9FBD-FE52-4385-A884-DCB3826325A1}">
      <dsp:nvSpPr>
        <dsp:cNvPr id="0" name=""/>
        <dsp:cNvSpPr/>
      </dsp:nvSpPr>
      <dsp:spPr>
        <a:xfrm>
          <a:off x="6722380" y="0"/>
          <a:ext cx="2799829" cy="603314"/>
        </a:xfrm>
        <a:prstGeom prst="chevron">
          <a:avLst/>
        </a:prstGeom>
        <a:gradFill flip="none" rotWithShape="0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2021</a:t>
          </a:r>
        </a:p>
      </dsp:txBody>
      <dsp:txXfrm>
        <a:off x="7024037" y="0"/>
        <a:ext cx="2196515" cy="603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F92AA-2C30-4212-8C11-EACDC7114327}" type="datetimeFigureOut">
              <a:rPr lang="es-ES" smtClean="0"/>
              <a:t>21/08/2025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EEC58-3CF6-43F7-BA60-E72AFC03DF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6087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EEC58-3CF6-43F7-BA60-E72AFC03DFF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13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EEC58-3CF6-43F7-BA60-E72AFC03DFF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2184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EEC58-3CF6-43F7-BA60-E72AFC03DFF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021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EEC58-3CF6-43F7-BA60-E72AFC03DFF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085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FD510E-C566-BDB4-A1A6-0086CCE3C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E5114A-D72F-C034-115F-3794CBC64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8A3F29-F012-C1C4-132F-1831C43D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C2BD-8BBC-4B50-91D6-F85FAA3DB1F7}" type="datetimeFigureOut">
              <a:rPr lang="es-ES" smtClean="0"/>
              <a:t>21/08/2025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F5A8A1-CF32-B946-1997-A437E45E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3C179C-CC98-6EB4-86D9-C316CB37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EF67E-986D-4B71-A37C-576E32606D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501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9D948-121C-AB58-1FD5-FBC1FA7F9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099996B-645A-0064-1C16-F7685CC79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42A540-1823-BC26-28F9-71749E673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C2BD-8BBC-4B50-91D6-F85FAA3DB1F7}" type="datetimeFigureOut">
              <a:rPr lang="es-ES" smtClean="0"/>
              <a:t>21/08/2025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897A06-B81A-8AB1-84E5-CC1A2AAE6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7AE8B4-06AA-265A-E8C0-80878BC5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EF67E-986D-4B71-A37C-576E32606D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9381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2836A8F-EA46-25B6-7745-C5A69E0CAD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DA2E55-D21F-CBA7-F086-4DDA51313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513A67-1B42-15D0-3CF7-26660E7CD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C2BD-8BBC-4B50-91D6-F85FAA3DB1F7}" type="datetimeFigureOut">
              <a:rPr lang="es-ES" smtClean="0"/>
              <a:t>21/08/2025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3B733A-E641-5FC5-2CE2-951284432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9F8981-E9D0-BC99-2FDB-A630C44EA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EF67E-986D-4B71-A37C-576E32606D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72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01045-28E8-8265-9EED-7420C7C3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03BA59-9047-2CCD-88AD-B93AAB8A8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8D0B24-D2FC-E311-A5D6-50261402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C2BD-8BBC-4B50-91D6-F85FAA3DB1F7}" type="datetimeFigureOut">
              <a:rPr lang="es-ES" smtClean="0"/>
              <a:t>21/08/2025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49C0F4-7FC0-F651-B2F7-7C19C1B4D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CEE149-1EDE-3004-2761-0ECAF0D2D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EF67E-986D-4B71-A37C-576E32606D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8301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7B236-BF17-AE1C-BE57-7A64C6D23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1E1B4F-8C0A-AB38-FFD8-6E89C7451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2338D0-1E99-281F-F479-38ACCFCA5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C2BD-8BBC-4B50-91D6-F85FAA3DB1F7}" type="datetimeFigureOut">
              <a:rPr lang="es-ES" smtClean="0"/>
              <a:t>21/08/2025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608CE5-028B-B270-1914-8727F49D6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B15D98-B695-9E71-1EAC-D585F139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EF67E-986D-4B71-A37C-576E32606D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863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DCD6E-7874-5787-C92D-BD5A0D7D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62A628-ACE8-1FFF-965F-DD5AA105F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99D6866-804D-6ABA-AE9C-8A0BD5E55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44D45A6-3B4D-49B9-A354-E5D11FE9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C2BD-8BBC-4B50-91D6-F85FAA3DB1F7}" type="datetimeFigureOut">
              <a:rPr lang="es-ES" smtClean="0"/>
              <a:t>21/08/2025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9AD98B-3635-D103-C635-D4C62A918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F99FDD-190B-2A25-7D48-55B72E677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EF67E-986D-4B71-A37C-576E32606D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303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7796E-C519-047F-8298-869C0D482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61183F-207A-1BF9-D0A1-5482DE408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951564-5A4C-1216-8C57-82CE1C9AF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FAD02A6-8E2E-D115-156D-1CDD90E6C6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8632C2-2D0B-FED2-5887-8333126FF3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3A3C87B-90A1-D723-4956-3A172900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C2BD-8BBC-4B50-91D6-F85FAA3DB1F7}" type="datetimeFigureOut">
              <a:rPr lang="es-ES" smtClean="0"/>
              <a:t>21/08/2025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A98F8F4-1D0F-05C9-BDDD-63C0BD016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EAA9FF0-A619-AD19-30A8-00127C33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EF67E-986D-4B71-A37C-576E32606D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9619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146F8-4DF0-47C4-7C60-69ED1779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2D140E-64F3-7094-1188-CA601D417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C2BD-8BBC-4B50-91D6-F85FAA3DB1F7}" type="datetimeFigureOut">
              <a:rPr lang="es-ES" smtClean="0"/>
              <a:t>21/08/2025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7D429CB-4911-30E0-9BF3-EA62591D9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F7BA6BA-B2EF-2175-5497-B066E1604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EF67E-986D-4B71-A37C-576E32606D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8092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E0F666-5373-8CB0-8E2D-80FF5B823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C2BD-8BBC-4B50-91D6-F85FAA3DB1F7}" type="datetimeFigureOut">
              <a:rPr lang="es-ES" smtClean="0"/>
              <a:t>21/08/2025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E8AEC0A-46C6-85F1-C125-270CE5B80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9DDB60-54AB-1C34-36C7-1752B41C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EF67E-986D-4B71-A37C-576E32606D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80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02E3A-FAEF-ED21-8C88-37071371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99D43F-9004-02D4-D925-D7531FA9D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7C6281-92E3-E866-C195-0CA28191C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93EB2B-ED58-6F7B-C517-658CDFD57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C2BD-8BBC-4B50-91D6-F85FAA3DB1F7}" type="datetimeFigureOut">
              <a:rPr lang="es-ES" smtClean="0"/>
              <a:t>21/08/2025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44C915-8CFF-E0AE-9B07-0DA7019A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C6C636-5432-00E4-1FA7-E877EDF5D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EF67E-986D-4B71-A37C-576E32606D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616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3738A-1F90-EA64-5654-9DE457EAF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22FA970-B1CA-32A5-FB74-153FEFC4FF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9E4AB15-A041-3BEC-95A0-154198F6F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2EE906-FAD4-0456-ED7F-32B5DDDC7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C2BD-8BBC-4B50-91D6-F85FAA3DB1F7}" type="datetimeFigureOut">
              <a:rPr lang="es-ES" smtClean="0"/>
              <a:t>21/08/2025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9F585E-521A-FD7E-29C9-FF9B91A70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02149C-0801-A0C2-0737-A49AE4D1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EF67E-986D-4B71-A37C-576E32606D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3538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A4CC025-B770-6962-A84B-B343297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253C99-9A27-1868-E17F-54C02E859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5BB3B7-3BC2-8E5F-092D-F7574B83AF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65C2BD-8BBC-4B50-91D6-F85FAA3DB1F7}" type="datetimeFigureOut">
              <a:rPr lang="es-ES" smtClean="0"/>
              <a:t>21/08/2025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F103EA-5E9F-7A33-3D7B-2BB0CF0576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B4D2A2-29DF-071A-9155-2E05A4EEE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EEF67E-986D-4B71-A37C-576E32606D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420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diagramData" Target="../diagrams/data1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diagramDrawing" Target="../diagrams/drawing1.xml"/><Relationship Id="rId5" Type="http://schemas.openxmlformats.org/officeDocument/2006/relationships/image" Target="../media/image7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6.pn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diagramLayout" Target="../diagrams/layout2.xml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microsoft.com/office/2007/relationships/diagramDrawing" Target="../diagrams/drawing2.xml"/><Relationship Id="rId4" Type="http://schemas.openxmlformats.org/officeDocument/2006/relationships/image" Target="../media/image13.svg"/><Relationship Id="rId9" Type="http://schemas.openxmlformats.org/officeDocument/2006/relationships/diagramColors" Target="../diagrams/colors2.xml"/><Relationship Id="rId1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2000">
              <a:srgbClr val="55BAE9"/>
            </a:gs>
            <a:gs pos="82000">
              <a:srgbClr val="58BBE8"/>
            </a:gs>
            <a:gs pos="55000">
              <a:srgbClr val="0299DE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superiores redondeadas 7">
            <a:extLst>
              <a:ext uri="{FF2B5EF4-FFF2-40B4-BE49-F238E27FC236}">
                <a16:creationId xmlns:a16="http://schemas.microsoft.com/office/drawing/2014/main" id="{4159875C-9540-9D66-C22E-FA179E951E62}"/>
              </a:ext>
            </a:extLst>
          </p:cNvPr>
          <p:cNvSpPr/>
          <p:nvPr/>
        </p:nvSpPr>
        <p:spPr>
          <a:xfrm>
            <a:off x="400050" y="815805"/>
            <a:ext cx="11391900" cy="2906161"/>
          </a:xfrm>
          <a:prstGeom prst="round2SameRect">
            <a:avLst/>
          </a:prstGeom>
          <a:solidFill>
            <a:srgbClr val="FFFFFF"/>
          </a:solidFill>
          <a:ln w="3175">
            <a:solidFill>
              <a:schemeClr val="accent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600" dirty="0">
                <a:latin typeface="Mangal Pro" panose="020B0502040204020203" pitchFamily="2" charset="0"/>
                <a:cs typeface="Mangal Pro" panose="020B0502040204020203" pitchFamily="2" charset="0"/>
              </a:rPr>
              <a:t>Analizando el Impacto de Modelos</a:t>
            </a:r>
          </a:p>
          <a:p>
            <a:pPr algn="ctr"/>
            <a:r>
              <a:rPr lang="es-ES" sz="3600" dirty="0">
                <a:latin typeface="Mangal Pro" panose="020B0502040204020203" pitchFamily="2" charset="0"/>
                <a:cs typeface="Mangal Pro" panose="020B0502040204020203" pitchFamily="2" charset="0"/>
              </a:rPr>
              <a:t>Preentrenados con Deep Learning </a:t>
            </a:r>
          </a:p>
          <a:p>
            <a:pPr algn="ctr"/>
            <a:r>
              <a:rPr lang="es-ES" sz="3600" dirty="0">
                <a:latin typeface="Mangal Pro" panose="020B0502040204020203" pitchFamily="2" charset="0"/>
                <a:cs typeface="Mangal Pro" panose="020B0502040204020203" pitchFamily="2" charset="0"/>
              </a:rPr>
              <a:t>en Tareas de </a:t>
            </a:r>
            <a:r>
              <a:rPr lang="es-ES" sz="3600">
                <a:latin typeface="Mangal Pro" panose="020B0502040204020203" pitchFamily="2" charset="0"/>
                <a:cs typeface="Mangal Pro" panose="020B0502040204020203" pitchFamily="2" charset="0"/>
              </a:rPr>
              <a:t>Visión Artificial5</a:t>
            </a:r>
            <a:endParaRPr lang="es-ES" sz="3600" dirty="0">
              <a:latin typeface="Mangal Pro" panose="020B0502040204020203" pitchFamily="2" charset="0"/>
              <a:cs typeface="Mangal Pro" panose="020B0502040204020203" pitchFamily="2" charset="0"/>
            </a:endParaRPr>
          </a:p>
        </p:txBody>
      </p:sp>
      <p:sp>
        <p:nvSpPr>
          <p:cNvPr id="10" name="Rectángulo: esquinas superiores redondeadas 9">
            <a:extLst>
              <a:ext uri="{FF2B5EF4-FFF2-40B4-BE49-F238E27FC236}">
                <a16:creationId xmlns:a16="http://schemas.microsoft.com/office/drawing/2014/main" id="{1776DA11-86F0-72F9-2ED7-ED3EF5822115}"/>
              </a:ext>
            </a:extLst>
          </p:cNvPr>
          <p:cNvSpPr/>
          <p:nvPr/>
        </p:nvSpPr>
        <p:spPr>
          <a:xfrm>
            <a:off x="1119187" y="4037956"/>
            <a:ext cx="9953626" cy="1458883"/>
          </a:xfrm>
          <a:prstGeom prst="round2SameRect">
            <a:avLst>
              <a:gd name="adj1" fmla="val 0"/>
              <a:gd name="adj2" fmla="val 17628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accent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schemeClr val="dk1"/>
              </a:solidFill>
              <a:latin typeface="Mangal Pro" panose="020B0502040204020203" pitchFamily="2" charset="0"/>
              <a:cs typeface="Mangal Pro" panose="020B0502040204020203" pitchFamily="2" charset="0"/>
            </a:endParaRPr>
          </a:p>
          <a:p>
            <a:pPr algn="ctr"/>
            <a:endParaRPr lang="es-ES" sz="2400" dirty="0">
              <a:latin typeface="Mangal Pro" panose="020B0502040204020203" pitchFamily="2" charset="0"/>
              <a:cs typeface="Mangal Pro" panose="020B0502040204020203" pitchFamily="2" charset="0"/>
            </a:endParaRPr>
          </a:p>
          <a:p>
            <a:pPr algn="ctr"/>
            <a:r>
              <a:rPr lang="es-ES" sz="2400" dirty="0">
                <a:solidFill>
                  <a:schemeClr val="dk1"/>
                </a:solidFill>
                <a:latin typeface="Mangal Pro" panose="020B0502040204020203" pitchFamily="2" charset="0"/>
                <a:cs typeface="Mangal Pro" panose="020B0502040204020203" pitchFamily="2" charset="0"/>
              </a:rPr>
              <a:t>Autor: RUBEN GONZALEZ VELASCO </a:t>
            </a:r>
          </a:p>
          <a:p>
            <a:pPr algn="ctr"/>
            <a:r>
              <a:rPr lang="es-ES" sz="2400" dirty="0">
                <a:solidFill>
                  <a:schemeClr val="dk1"/>
                </a:solidFill>
                <a:latin typeface="Mangal Pro" panose="020B0502040204020203" pitchFamily="2" charset="0"/>
                <a:cs typeface="Mangal Pro" panose="020B0502040204020203" pitchFamily="2" charset="0"/>
              </a:rPr>
              <a:t>Tutor(a): EMILIO SERRANO FERNANDEZ</a:t>
            </a:r>
          </a:p>
          <a:p>
            <a:pPr algn="ctr"/>
            <a:endParaRPr lang="es-ES" sz="3600" dirty="0">
              <a:solidFill>
                <a:schemeClr val="dk1"/>
              </a:solidFill>
              <a:latin typeface="Mangal Pro" panose="020B0502040204020203" pitchFamily="2" charset="0"/>
              <a:cs typeface="Mangal Pro" panose="020B0502040204020203" pitchFamily="2" charset="0"/>
            </a:endParaRPr>
          </a:p>
        </p:txBody>
      </p:sp>
      <p:pic>
        <p:nvPicPr>
          <p:cNvPr id="1026" name="Picture 2" descr="SolACE - UPM - Technical University of Madrid - Universidad Politécnica de  Madrid, Spain">
            <a:extLst>
              <a:ext uri="{FF2B5EF4-FFF2-40B4-BE49-F238E27FC236}">
                <a16:creationId xmlns:a16="http://schemas.microsoft.com/office/drawing/2014/main" id="{6248364B-33CC-3B4B-1199-6731FA1F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70" y="1596319"/>
            <a:ext cx="1170266" cy="134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TSI Informáticos (@informaticaupm) / X">
            <a:extLst>
              <a:ext uri="{FF2B5EF4-FFF2-40B4-BE49-F238E27FC236}">
                <a16:creationId xmlns:a16="http://schemas.microsoft.com/office/drawing/2014/main" id="{D6945B41-979F-F6F0-DDE2-B88F87BE0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2964" y="1683752"/>
            <a:ext cx="1170266" cy="117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77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36212A-72C2-EEE5-A133-D0135D27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67" y="1182221"/>
            <a:ext cx="9060266" cy="449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7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DAAB828-02C8-4111-AC14-FF5ACEDDF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0"/>
            <a:ext cx="8797955" cy="6858000"/>
          </a:xfrm>
          <a:custGeom>
            <a:avLst/>
            <a:gdLst>
              <a:gd name="connsiteX0" fmla="*/ 1951386 w 8751613"/>
              <a:gd name="connsiteY0" fmla="*/ 0 h 6858000"/>
              <a:gd name="connsiteX1" fmla="*/ 6808636 w 8751613"/>
              <a:gd name="connsiteY1" fmla="*/ 0 h 6858000"/>
              <a:gd name="connsiteX2" fmla="*/ 6972292 w 8751613"/>
              <a:gd name="connsiteY2" fmla="*/ 272824 h 6858000"/>
              <a:gd name="connsiteX3" fmla="*/ 8684358 w 8751613"/>
              <a:gd name="connsiteY3" fmla="*/ 3126935 h 6858000"/>
              <a:gd name="connsiteX4" fmla="*/ 8684358 w 8751613"/>
              <a:gd name="connsiteY4" fmla="*/ 3731065 h 6858000"/>
              <a:gd name="connsiteX5" fmla="*/ 6813619 w 8751613"/>
              <a:gd name="connsiteY5" fmla="*/ 6849692 h 6858000"/>
              <a:gd name="connsiteX6" fmla="*/ 6808636 w 8751613"/>
              <a:gd name="connsiteY6" fmla="*/ 6858000 h 6858000"/>
              <a:gd name="connsiteX7" fmla="*/ 1951386 w 8751613"/>
              <a:gd name="connsiteY7" fmla="*/ 6858000 h 6858000"/>
              <a:gd name="connsiteX8" fmla="*/ 1787729 w 8751613"/>
              <a:gd name="connsiteY8" fmla="*/ 6585176 h 6858000"/>
              <a:gd name="connsiteX9" fmla="*/ 75663 w 8751613"/>
              <a:gd name="connsiteY9" fmla="*/ 3731065 h 6858000"/>
              <a:gd name="connsiteX10" fmla="*/ 75663 w 8751613"/>
              <a:gd name="connsiteY10" fmla="*/ 3126935 h 6858000"/>
              <a:gd name="connsiteX11" fmla="*/ 1946402 w 8751613"/>
              <a:gd name="connsiteY11" fmla="*/ 8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1613" h="6858000">
                <a:moveTo>
                  <a:pt x="1951386" y="0"/>
                </a:moveTo>
                <a:lnTo>
                  <a:pt x="6808636" y="0"/>
                </a:lnTo>
                <a:lnTo>
                  <a:pt x="6972292" y="272824"/>
                </a:lnTo>
                <a:cubicBezTo>
                  <a:pt x="8684358" y="3126935"/>
                  <a:pt x="8684358" y="3126935"/>
                  <a:pt x="8684358" y="3126935"/>
                </a:cubicBezTo>
                <a:cubicBezTo>
                  <a:pt x="8774032" y="3299544"/>
                  <a:pt x="8774032" y="3558457"/>
                  <a:pt x="8684358" y="3731065"/>
                </a:cubicBezTo>
                <a:cubicBezTo>
                  <a:pt x="7154297" y="6281764"/>
                  <a:pt x="6867411" y="6760019"/>
                  <a:pt x="6813619" y="6849692"/>
                </a:cubicBezTo>
                <a:lnTo>
                  <a:pt x="6808636" y="6858000"/>
                </a:lnTo>
                <a:lnTo>
                  <a:pt x="1951386" y="6858000"/>
                </a:lnTo>
                <a:lnTo>
                  <a:pt x="1787729" y="6585176"/>
                </a:lnTo>
                <a:cubicBezTo>
                  <a:pt x="75663" y="3731065"/>
                  <a:pt x="75663" y="3731065"/>
                  <a:pt x="75663" y="3731065"/>
                </a:cubicBezTo>
                <a:cubicBezTo>
                  <a:pt x="-25220" y="3558457"/>
                  <a:pt x="-25220" y="3299544"/>
                  <a:pt x="75663" y="3126935"/>
                </a:cubicBezTo>
                <a:cubicBezTo>
                  <a:pt x="1605724" y="576237"/>
                  <a:pt x="1892611" y="97981"/>
                  <a:pt x="1946402" y="8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Vídeo sin título ‐ Hecho con Clipchamp (1)">
            <a:hlinkClick r:id="" action="ppaction://media"/>
            <a:extLst>
              <a:ext uri="{FF2B5EF4-FFF2-40B4-BE49-F238E27FC236}">
                <a16:creationId xmlns:a16="http://schemas.microsoft.com/office/drawing/2014/main" id="{19C7682D-44C7-02CD-9235-91F207010C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2844" y="135186"/>
            <a:ext cx="3705542" cy="658762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32D4553-E775-4F16-9A6F-FED8D166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50F864A1-23CF-4954-887F-3C4458622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D313E8C-7457-407E-BDA5-EACA44D38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061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 doblada 5">
            <a:extLst>
              <a:ext uri="{FF2B5EF4-FFF2-40B4-BE49-F238E27FC236}">
                <a16:creationId xmlns:a16="http://schemas.microsoft.com/office/drawing/2014/main" id="{85E0CB75-3A1A-672A-2F74-93D537A551B3}"/>
              </a:ext>
            </a:extLst>
          </p:cNvPr>
          <p:cNvSpPr/>
          <p:nvPr/>
        </p:nvSpPr>
        <p:spPr>
          <a:xfrm>
            <a:off x="5558204" y="3615430"/>
            <a:ext cx="2944773" cy="382046"/>
          </a:xfrm>
          <a:prstGeom prst="foldedCorner">
            <a:avLst>
              <a:gd name="adj" fmla="val 43809"/>
            </a:avLst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EFDB6F8E-127D-A37F-C086-23DDFE289F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0408539"/>
              </p:ext>
            </p:extLst>
          </p:nvPr>
        </p:nvGraphicFramePr>
        <p:xfrm>
          <a:off x="1147763" y="2177593"/>
          <a:ext cx="9525000" cy="603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4" name="Picture 2" descr="What is the OpenAI CLIP Classification Annotation Format?">
            <a:extLst>
              <a:ext uri="{FF2B5EF4-FFF2-40B4-BE49-F238E27FC236}">
                <a16:creationId xmlns:a16="http://schemas.microsoft.com/office/drawing/2014/main" id="{E43599A4-5AE3-8AC2-2967-9D8ABDD26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121" y="2596222"/>
            <a:ext cx="2518679" cy="125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3EC315E-1369-17ED-8450-FC908EC93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763" y="1078264"/>
            <a:ext cx="6211079" cy="8670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DB7931F-1791-13C7-AED3-06BAFC591ACA}"/>
              </a:ext>
            </a:extLst>
          </p:cNvPr>
          <p:cNvSpPr txBox="1"/>
          <p:nvPr/>
        </p:nvSpPr>
        <p:spPr>
          <a:xfrm>
            <a:off x="2281287" y="3228034"/>
            <a:ext cx="2875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Aharoni" panose="020F0502020204030204" pitchFamily="2" charset="-79"/>
                <a:cs typeface="Aharoni" panose="020F0502020204030204" pitchFamily="2" charset="-79"/>
              </a:rPr>
              <a:t>Deep Neural Networks</a:t>
            </a:r>
          </a:p>
          <a:p>
            <a:pPr algn="ctr"/>
            <a:r>
              <a:rPr lang="es-ES" sz="2800" dirty="0">
                <a:latin typeface="Aharoni" panose="020F0502020204030204" pitchFamily="2" charset="-79"/>
                <a:cs typeface="Aharoni" panose="020F0502020204030204" pitchFamily="2" charset="-79"/>
              </a:rPr>
              <a:t>CNN – Alex Net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1744E92-8467-D04F-2400-BE63249A4862}"/>
              </a:ext>
            </a:extLst>
          </p:cNvPr>
          <p:cNvSpPr txBox="1"/>
          <p:nvPr/>
        </p:nvSpPr>
        <p:spPr>
          <a:xfrm>
            <a:off x="5558204" y="3135701"/>
            <a:ext cx="28751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latin typeface="Aptos Black" panose="020B0004020202020204" pitchFamily="34" charset="0"/>
              </a:rPr>
              <a:t>Transformers</a:t>
            </a:r>
          </a:p>
          <a:p>
            <a:pPr algn="ctr"/>
            <a:r>
              <a:rPr lang="es-ES" dirty="0">
                <a:latin typeface="Aptos Black" panose="020B0004020202020204" pitchFamily="34" charset="0"/>
              </a:rPr>
              <a:t>Attention is All You Need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CB5790F-6F1B-3078-1725-A573A18F2A74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995792" y="2780907"/>
            <a:ext cx="0" cy="354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7F5F10B-0DEA-6665-7CDE-C64D8F48F52F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3718875" y="2780907"/>
            <a:ext cx="1003953" cy="447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282092E-800A-0E35-E431-F4DF5DA1CE6D}"/>
              </a:ext>
            </a:extLst>
          </p:cNvPr>
          <p:cNvCxnSpPr/>
          <p:nvPr/>
        </p:nvCxnSpPr>
        <p:spPr>
          <a:xfrm flipV="1">
            <a:off x="2281287" y="1945322"/>
            <a:ext cx="226243" cy="232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565D90B-51B6-5153-9972-39BC04E961E4}"/>
              </a:ext>
            </a:extLst>
          </p:cNvPr>
          <p:cNvSpPr txBox="1"/>
          <p:nvPr/>
        </p:nvSpPr>
        <p:spPr>
          <a:xfrm>
            <a:off x="9099224" y="3606397"/>
            <a:ext cx="2944773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ptos Black" panose="020B0004020202020204" pitchFamily="34" charset="0"/>
              </a:rPr>
              <a:t>CLIP</a:t>
            </a:r>
          </a:p>
          <a:p>
            <a:r>
              <a:rPr lang="es-ES" b="1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highlight>
                  <a:srgbClr val="FFFFFF"/>
                </a:highlight>
                <a:latin typeface="Aptos Black" panose="020B0004020202020204" pitchFamily="34" charset="0"/>
              </a:rPr>
              <a:t>C</a:t>
            </a:r>
            <a:r>
              <a:rPr lang="es-ES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ptos Black" panose="020B0004020202020204" pitchFamily="34" charset="0"/>
              </a:rPr>
              <a:t>ontrastive </a:t>
            </a:r>
          </a:p>
          <a:p>
            <a:r>
              <a:rPr lang="es-ES" b="1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highlight>
                  <a:srgbClr val="FFFFFF"/>
                </a:highlight>
                <a:latin typeface="Aptos Black" panose="020B0004020202020204" pitchFamily="34" charset="0"/>
              </a:rPr>
              <a:t>L</a:t>
            </a:r>
            <a:r>
              <a:rPr lang="es-ES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ptos Black" panose="020B0004020202020204" pitchFamily="34" charset="0"/>
              </a:rPr>
              <a:t>anguage-</a:t>
            </a:r>
            <a:r>
              <a:rPr lang="es-ES" b="1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highlight>
                  <a:srgbClr val="FFFFFF"/>
                </a:highlight>
                <a:latin typeface="Aptos Black" panose="020B0004020202020204" pitchFamily="34" charset="0"/>
              </a:rPr>
              <a:t>I</a:t>
            </a:r>
            <a:r>
              <a:rPr lang="es-ES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ptos Black" panose="020B0004020202020204" pitchFamily="34" charset="0"/>
              </a:rPr>
              <a:t>mage</a:t>
            </a:r>
          </a:p>
          <a:p>
            <a:r>
              <a:rPr lang="es-ES" b="1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highlight>
                  <a:srgbClr val="FFFFFF"/>
                </a:highlight>
                <a:latin typeface="Aptos Black" panose="020B0004020202020204" pitchFamily="34" charset="0"/>
              </a:rPr>
              <a:t>P</a:t>
            </a:r>
            <a:r>
              <a:rPr lang="es-ES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ptos Black" panose="020B0004020202020204" pitchFamily="34" charset="0"/>
              </a:rPr>
              <a:t>re-training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  <a:latin typeface="Aptos Black" panose="020B0004020202020204" pitchFamily="34" charset="0"/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6138CC53-EDE5-07E0-25AD-5823BDD78A4D}"/>
              </a:ext>
            </a:extLst>
          </p:cNvPr>
          <p:cNvCxnSpPr/>
          <p:nvPr/>
        </p:nvCxnSpPr>
        <p:spPr>
          <a:xfrm>
            <a:off x="10821971" y="2479250"/>
            <a:ext cx="7824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7801E82-FE90-D1BD-F74E-16DF65FC0F4B}"/>
              </a:ext>
            </a:extLst>
          </p:cNvPr>
          <p:cNvSpPr txBox="1"/>
          <p:nvPr/>
        </p:nvSpPr>
        <p:spPr>
          <a:xfrm rot="20700000">
            <a:off x="10893538" y="2030538"/>
            <a:ext cx="94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ptos Black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LLMs?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4247388-CE9F-6029-C9D7-9038338849BF}"/>
              </a:ext>
            </a:extLst>
          </p:cNvPr>
          <p:cNvCxnSpPr/>
          <p:nvPr/>
        </p:nvCxnSpPr>
        <p:spPr>
          <a:xfrm flipH="1">
            <a:off x="3105509" y="4244196"/>
            <a:ext cx="431321" cy="77797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E12719C1-80A3-B095-D5E1-623045E30559}"/>
              </a:ext>
            </a:extLst>
          </p:cNvPr>
          <p:cNvCxnSpPr>
            <a:cxnSpLocks/>
          </p:cNvCxnSpPr>
          <p:nvPr/>
        </p:nvCxnSpPr>
        <p:spPr>
          <a:xfrm>
            <a:off x="4133077" y="4244195"/>
            <a:ext cx="369912" cy="77797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E94BCFB-ED9F-4490-43FB-9A19DD2B01F2}"/>
              </a:ext>
            </a:extLst>
          </p:cNvPr>
          <p:cNvSpPr txBox="1"/>
          <p:nvPr/>
        </p:nvSpPr>
        <p:spPr>
          <a:xfrm>
            <a:off x="2394408" y="5063450"/>
            <a:ext cx="33997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 err="1">
                <a:latin typeface="Aharoni" panose="020F0502020204030204" pitchFamily="2" charset="-79"/>
                <a:cs typeface="Aharoni" panose="020F0502020204030204" pitchFamily="2" charset="-79"/>
              </a:rPr>
              <a:t>ResNet</a:t>
            </a:r>
            <a:r>
              <a:rPr lang="es-ES" sz="2400" dirty="0">
                <a:latin typeface="Aharoni" panose="020F0502020204030204" pitchFamily="2" charset="-79"/>
                <a:cs typeface="Aharoni" panose="020F0502020204030204" pitchFamily="2" charset="-79"/>
              </a:rPr>
              <a:t>        VGG</a:t>
            </a:r>
            <a:endParaRPr lang="es-ES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A8DB36-26CD-88DC-F67B-60B6AEA7E07A}"/>
              </a:ext>
            </a:extLst>
          </p:cNvPr>
          <p:cNvSpPr txBox="1"/>
          <p:nvPr/>
        </p:nvSpPr>
        <p:spPr>
          <a:xfrm>
            <a:off x="4094274" y="5515900"/>
            <a:ext cx="2875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effectLst/>
                <a:latin typeface="arial" panose="020B0604020202020204" pitchFamily="34" charset="0"/>
              </a:rPr>
              <a:t>(Visual </a:t>
            </a:r>
            <a:r>
              <a:rPr lang="es-ES" sz="1200" b="0" i="0" dirty="0" err="1">
                <a:effectLst/>
                <a:latin typeface="arial" panose="020B0604020202020204" pitchFamily="34" charset="0"/>
              </a:rPr>
              <a:t>Geometry</a:t>
            </a:r>
            <a:r>
              <a:rPr lang="es-E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s-ES" sz="1200" b="0" i="0" dirty="0" err="1">
                <a:effectLst/>
                <a:latin typeface="arial" panose="020B0604020202020204" pitchFamily="34" charset="0"/>
              </a:rPr>
              <a:t>Group</a:t>
            </a:r>
            <a:r>
              <a:rPr lang="es-ES" sz="1200" b="0" i="0" dirty="0">
                <a:effectLst/>
                <a:latin typeface="arial" panose="020B0604020202020204" pitchFamily="34" charset="0"/>
              </a:rPr>
              <a:t>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91473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DEE98D-A926-80CD-655C-D86D1C6CC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21"/>
          <a:stretch/>
        </p:blipFill>
        <p:spPr>
          <a:xfrm>
            <a:off x="643467" y="769723"/>
            <a:ext cx="10905066" cy="5318553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9E72F4-90C7-DBD7-15BD-7B5B118EB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60" y="7222867"/>
            <a:ext cx="11136279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3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DEE98D-A926-80CD-655C-D86D1C6CC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21"/>
          <a:stretch/>
        </p:blipFill>
        <p:spPr>
          <a:xfrm>
            <a:off x="2628397" y="1737802"/>
            <a:ext cx="6935206" cy="338239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9E72F4-90C7-DBD7-15BD-7B5B118EB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60" y="2196478"/>
            <a:ext cx="11136279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8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2024-05-21 15-13-28">
            <a:hlinkClick r:id="" action="ppaction://media"/>
            <a:extLst>
              <a:ext uri="{FF2B5EF4-FFF2-40B4-BE49-F238E27FC236}">
                <a16:creationId xmlns:a16="http://schemas.microsoft.com/office/drawing/2014/main" id="{C830AC23-5409-F810-14AA-BBACE9F40A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9252"/>
          </a:xfrm>
        </p:spPr>
      </p:pic>
    </p:spTree>
    <p:extLst>
      <p:ext uri="{BB962C8B-B14F-4D97-AF65-F5344CB8AC3E}">
        <p14:creationId xmlns:p14="http://schemas.microsoft.com/office/powerpoint/2010/main" val="4046509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7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2018F50-C178-DB91-9293-800EA9670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51044" cy="37783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98CCFBA-DE8D-044F-62C8-67DC570F4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54" y="2125905"/>
            <a:ext cx="11345418" cy="14658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99B7E3A-AA57-22AE-C2D5-68D520B3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012" y="3285640"/>
            <a:ext cx="7685988" cy="35723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67B55DE-F8E8-5164-B87E-F209552AA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64" y="5392132"/>
            <a:ext cx="11365507" cy="146586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15CDDB6C-8133-803B-98C6-94520FD98743}"/>
              </a:ext>
            </a:extLst>
          </p:cNvPr>
          <p:cNvSpPr/>
          <p:nvPr/>
        </p:nvSpPr>
        <p:spPr>
          <a:xfrm>
            <a:off x="7934227" y="232464"/>
            <a:ext cx="3340231" cy="12870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200 imágenes de CIFAR 10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6527E92-D0BC-B097-46C5-A9EFB94EE264}"/>
              </a:ext>
            </a:extLst>
          </p:cNvPr>
          <p:cNvSpPr/>
          <p:nvPr/>
        </p:nvSpPr>
        <p:spPr>
          <a:xfrm>
            <a:off x="1289902" y="4192610"/>
            <a:ext cx="3340231" cy="12870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200 imágenes de </a:t>
            </a:r>
          </a:p>
          <a:p>
            <a:pPr algn="ctr"/>
            <a:r>
              <a:rPr lang="es-ES" sz="2800" dirty="0"/>
              <a:t>FASHION MNIST</a:t>
            </a:r>
          </a:p>
        </p:txBody>
      </p:sp>
    </p:spTree>
    <p:extLst>
      <p:ext uri="{BB962C8B-B14F-4D97-AF65-F5344CB8AC3E}">
        <p14:creationId xmlns:p14="http://schemas.microsoft.com/office/powerpoint/2010/main" val="1053359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4D2FD8B-6854-C100-DFA6-10B3EE59E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1347367"/>
            <a:ext cx="9725026" cy="41632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618F0A1-49B7-2D19-C5D5-1BC10CDB8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798" y="5957889"/>
            <a:ext cx="1840752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9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ODS12 - Cooperación Española">
            <a:extLst>
              <a:ext uri="{FF2B5EF4-FFF2-40B4-BE49-F238E27FC236}">
                <a16:creationId xmlns:a16="http://schemas.microsoft.com/office/drawing/2014/main" id="{AEC54A31-F0FB-9294-53E4-F0D795EBB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164" y="2333997"/>
            <a:ext cx="417906" cy="41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áfico 2" descr="Procesador con relleno sólido">
            <a:extLst>
              <a:ext uri="{FF2B5EF4-FFF2-40B4-BE49-F238E27FC236}">
                <a16:creationId xmlns:a16="http://schemas.microsoft.com/office/drawing/2014/main" id="{C61D6C4D-15B6-B89D-938F-E709C5F38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0014" y="1568847"/>
            <a:ext cx="1948206" cy="1948206"/>
          </a:xfrm>
          <a:prstGeom prst="rect">
            <a:avLst/>
          </a:prstGeom>
        </p:spPr>
      </p:pic>
      <p:pic>
        <p:nvPicPr>
          <p:cNvPr id="1028" name="Picture 4" descr="Deep learning - Free electronics icons">
            <a:extLst>
              <a:ext uri="{FF2B5EF4-FFF2-40B4-BE49-F238E27FC236}">
                <a16:creationId xmlns:a16="http://schemas.microsoft.com/office/drawing/2014/main" id="{FE8CCA7B-4A1F-694C-BD0F-F78DA9A6E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033" y="740418"/>
            <a:ext cx="777704" cy="77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D1EBDE77-68D3-A81A-AB03-7900ADB6A0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7180162"/>
              </p:ext>
            </p:extLst>
          </p:nvPr>
        </p:nvGraphicFramePr>
        <p:xfrm>
          <a:off x="398158" y="1779693"/>
          <a:ext cx="6226282" cy="300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Gráfico 4" descr="Cronómetro con relleno sólido">
            <a:extLst>
              <a:ext uri="{FF2B5EF4-FFF2-40B4-BE49-F238E27FC236}">
                <a16:creationId xmlns:a16="http://schemas.microsoft.com/office/drawing/2014/main" id="{B3BE6FC1-79B2-4CAA-0E56-DCA41CEE61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04583" y="3444677"/>
            <a:ext cx="914400" cy="914400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67E9FAE4-AA3C-13E9-5129-5AC3BA6ADC1A}"/>
              </a:ext>
            </a:extLst>
          </p:cNvPr>
          <p:cNvSpPr/>
          <p:nvPr/>
        </p:nvSpPr>
        <p:spPr>
          <a:xfrm rot="19684573">
            <a:off x="6739796" y="3184871"/>
            <a:ext cx="809994" cy="107873"/>
          </a:xfrm>
          <a:prstGeom prst="rightArrow">
            <a:avLst>
              <a:gd name="adj1" fmla="val 50000"/>
              <a:gd name="adj2" fmla="val 11950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54C18AF3-3FD1-807A-6D3A-0850D158A32A}"/>
              </a:ext>
            </a:extLst>
          </p:cNvPr>
          <p:cNvSpPr/>
          <p:nvPr/>
        </p:nvSpPr>
        <p:spPr>
          <a:xfrm rot="1390352">
            <a:off x="6739726" y="3584015"/>
            <a:ext cx="809994" cy="107873"/>
          </a:xfrm>
          <a:prstGeom prst="rightArrow">
            <a:avLst>
              <a:gd name="adj1" fmla="val 50000"/>
              <a:gd name="adj2" fmla="val 11950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0A2BD3D-9F7B-997E-2C43-2B82C2B964D7}"/>
              </a:ext>
            </a:extLst>
          </p:cNvPr>
          <p:cNvSpPr/>
          <p:nvPr/>
        </p:nvSpPr>
        <p:spPr>
          <a:xfrm>
            <a:off x="846559" y="810196"/>
            <a:ext cx="524944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DEEP LEARNING</a:t>
            </a:r>
          </a:p>
        </p:txBody>
      </p:sp>
      <p:pic>
        <p:nvPicPr>
          <p:cNvPr id="11" name="Picture 4" descr="What Is Transfer Learning? [Examples &amp; Newbie-Friendly Guide]">
            <a:extLst>
              <a:ext uri="{FF2B5EF4-FFF2-40B4-BE49-F238E27FC236}">
                <a16:creationId xmlns:a16="http://schemas.microsoft.com/office/drawing/2014/main" id="{5F83F113-F5DF-D6F6-0789-A3BA4A3F6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476" y="6994810"/>
            <a:ext cx="1227646" cy="90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23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áfico 2" descr="Procesador con relleno sólido">
            <a:extLst>
              <a:ext uri="{FF2B5EF4-FFF2-40B4-BE49-F238E27FC236}">
                <a16:creationId xmlns:a16="http://schemas.microsoft.com/office/drawing/2014/main" id="{C61D6C4D-15B6-B89D-938F-E709C5F38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0014" y="1568847"/>
            <a:ext cx="1948206" cy="1948206"/>
          </a:xfrm>
          <a:prstGeom prst="rect">
            <a:avLst/>
          </a:prstGeom>
        </p:spPr>
      </p:pic>
      <p:pic>
        <p:nvPicPr>
          <p:cNvPr id="1028" name="Picture 4" descr="Deep learning - Free electronics icons">
            <a:extLst>
              <a:ext uri="{FF2B5EF4-FFF2-40B4-BE49-F238E27FC236}">
                <a16:creationId xmlns:a16="http://schemas.microsoft.com/office/drawing/2014/main" id="{FE8CCA7B-4A1F-694C-BD0F-F78DA9A6E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033" y="740418"/>
            <a:ext cx="777704" cy="77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D1EBDE77-68D3-A81A-AB03-7900ADB6A0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87067"/>
              </p:ext>
            </p:extLst>
          </p:nvPr>
        </p:nvGraphicFramePr>
        <p:xfrm>
          <a:off x="398158" y="1779693"/>
          <a:ext cx="6226282" cy="300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Gráfico 4" descr="Cronómetro con relleno sólido">
            <a:extLst>
              <a:ext uri="{FF2B5EF4-FFF2-40B4-BE49-F238E27FC236}">
                <a16:creationId xmlns:a16="http://schemas.microsoft.com/office/drawing/2014/main" id="{B3BE6FC1-79B2-4CAA-0E56-DCA41CEE61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04583" y="3444677"/>
            <a:ext cx="914400" cy="914400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67E9FAE4-AA3C-13E9-5129-5AC3BA6ADC1A}"/>
              </a:ext>
            </a:extLst>
          </p:cNvPr>
          <p:cNvSpPr/>
          <p:nvPr/>
        </p:nvSpPr>
        <p:spPr>
          <a:xfrm rot="19684573">
            <a:off x="6739796" y="3184871"/>
            <a:ext cx="809994" cy="107873"/>
          </a:xfrm>
          <a:prstGeom prst="rightArrow">
            <a:avLst>
              <a:gd name="adj1" fmla="val 50000"/>
              <a:gd name="adj2" fmla="val 119507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54C18AF3-3FD1-807A-6D3A-0850D158A32A}"/>
              </a:ext>
            </a:extLst>
          </p:cNvPr>
          <p:cNvSpPr/>
          <p:nvPr/>
        </p:nvSpPr>
        <p:spPr>
          <a:xfrm rot="1390352">
            <a:off x="6739726" y="3584015"/>
            <a:ext cx="809994" cy="107873"/>
          </a:xfrm>
          <a:prstGeom prst="rightArrow">
            <a:avLst>
              <a:gd name="adj1" fmla="val 50000"/>
              <a:gd name="adj2" fmla="val 119507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0A2BD3D-9F7B-997E-2C43-2B82C2B964D7}"/>
              </a:ext>
            </a:extLst>
          </p:cNvPr>
          <p:cNvSpPr/>
          <p:nvPr/>
        </p:nvSpPr>
        <p:spPr>
          <a:xfrm>
            <a:off x="846559" y="810196"/>
            <a:ext cx="524944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DEEP LEARNING</a:t>
            </a:r>
          </a:p>
        </p:txBody>
      </p:sp>
      <p:pic>
        <p:nvPicPr>
          <p:cNvPr id="9" name="Picture 2" descr="ODS12 - Cooperación Española">
            <a:extLst>
              <a:ext uri="{FF2B5EF4-FFF2-40B4-BE49-F238E27FC236}">
                <a16:creationId xmlns:a16="http://schemas.microsoft.com/office/drawing/2014/main" id="{AEC54A31-F0FB-9294-53E4-F0D795EBB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89" b="99556" l="2667" r="98667">
                        <a14:foregroundMark x1="22222" y1="51556" x2="22222" y2="51556"/>
                        <a14:foregroundMark x1="13778" y1="49333" x2="24889" y2="54222"/>
                        <a14:foregroundMark x1="31111" y1="48889" x2="9333" y2="65333"/>
                        <a14:foregroundMark x1="44889" y1="1778" x2="14667" y2="16889"/>
                        <a14:foregroundMark x1="14667" y1="16889" x2="1333" y2="41333"/>
                        <a14:foregroundMark x1="1333" y1="41333" x2="8319" y2="66400"/>
                        <a14:foregroundMark x1="10961" y1="70516" x2="30667" y2="90222"/>
                        <a14:foregroundMark x1="30667" y1="90222" x2="65333" y2="93333"/>
                        <a14:foregroundMark x1="65333" y1="93333" x2="88889" y2="64444"/>
                        <a14:foregroundMark x1="88889" y1="64444" x2="93333" y2="29333"/>
                        <a14:foregroundMark x1="93333" y1="29333" x2="69778" y2="8444"/>
                        <a14:foregroundMark x1="69778" y1="8444" x2="50222" y2="4000"/>
                        <a14:foregroundMark x1="5333" y1="33333" x2="2667" y2="63556"/>
                        <a14:foregroundMark x1="2667" y1="63556" x2="4144" y2="67989"/>
                        <a14:foregroundMark x1="28889" y1="95111" x2="64000" y2="96444"/>
                        <a14:foregroundMark x1="64000" y1="96444" x2="68889" y2="94222"/>
                        <a14:foregroundMark x1="94222" y1="35111" x2="94667" y2="63111"/>
                        <a14:foregroundMark x1="98667" y1="43556" x2="99111" y2="53778"/>
                        <a14:foregroundMark x1="56889" y1="44000" x2="56889" y2="44000"/>
                        <a14:foregroundMark x1="72444" y1="34222" x2="72444" y2="34222"/>
                        <a14:foregroundMark x1="72444" y1="24444" x2="72444" y2="24444"/>
                        <a14:foregroundMark x1="53778" y1="24889" x2="53778" y2="24889"/>
                        <a14:foregroundMark x1="49333" y1="24889" x2="49333" y2="24889"/>
                        <a14:foregroundMark x1="45333" y1="23556" x2="45333" y2="23556"/>
                        <a14:foregroundMark x1="40889" y1="23556" x2="40889" y2="23556"/>
                        <a14:foregroundMark x1="50667" y1="34667" x2="50667" y2="34667"/>
                        <a14:foregroundMark x1="40889" y1="42222" x2="40889" y2="42222"/>
                        <a14:foregroundMark x1="52889" y1="43111" x2="52889" y2="43111"/>
                        <a14:foregroundMark x1="69333" y1="44444" x2="69333" y2="44444"/>
                        <a14:foregroundMark x1="73333" y1="42667" x2="73333" y2="42667"/>
                        <a14:foregroundMark x1="73778" y1="45778" x2="73778" y2="45778"/>
                        <a14:foregroundMark x1="20889" y1="26222" x2="20889" y2="26222"/>
                        <a14:foregroundMark x1="18222" y1="24000" x2="18222" y2="24000"/>
                        <a14:foregroundMark x1="19556" y1="24000" x2="20000" y2="36889"/>
                        <a14:foregroundMark x1="24889" y1="25778" x2="31556" y2="37778"/>
                        <a14:foregroundMark x1="25333" y1="26222" x2="32889" y2="36444"/>
                        <a14:foregroundMark x1="27556" y1="31111" x2="36889" y2="36000"/>
                        <a14:foregroundMark x1="33333" y1="25333" x2="76444" y2="24000"/>
                        <a14:foregroundMark x1="76444" y1="24000" x2="76000" y2="24000"/>
                        <a14:foregroundMark x1="39556" y1="35556" x2="77778" y2="32889"/>
                        <a14:foregroundMark x1="39556" y1="45778" x2="87111" y2="43556"/>
                        <a14:foregroundMark x1="87111" y1="43556" x2="88444" y2="43556"/>
                        <a14:foregroundMark x1="52444" y1="42222" x2="36000" y2="42667"/>
                        <a14:foregroundMark x1="43556" y1="32444" x2="35556" y2="32889"/>
                        <a14:foregroundMark x1="35111" y1="37333" x2="16889" y2="39556"/>
                        <a14:foregroundMark x1="31556" y1="26222" x2="23556" y2="23556"/>
                        <a14:foregroundMark x1="48889" y1="99111" x2="48889" y2="99556"/>
                        <a14:foregroundMark x1="49333" y1="1778" x2="48889" y2="889"/>
                        <a14:backgroundMark x1="1778" y1="68889" x2="3556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783" y="2273548"/>
            <a:ext cx="2487010" cy="248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272BF40-D89B-DC4F-21AF-0D0BBCCA6794}"/>
              </a:ext>
            </a:extLst>
          </p:cNvPr>
          <p:cNvSpPr/>
          <p:nvPr/>
        </p:nvSpPr>
        <p:spPr>
          <a:xfrm>
            <a:off x="404443" y="5045430"/>
            <a:ext cx="5995447" cy="14140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ZERO SHOT LEARNING + MODELOS PRE-ENTRENADOS</a:t>
            </a:r>
          </a:p>
        </p:txBody>
      </p:sp>
    </p:spTree>
    <p:extLst>
      <p:ext uri="{BB962C8B-B14F-4D97-AF65-F5344CB8AC3E}">
        <p14:creationId xmlns:p14="http://schemas.microsoft.com/office/powerpoint/2010/main" val="278839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4F92F-9265-5F1B-585D-F0E66EBA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8384"/>
          </a:xfrm>
        </p:spPr>
        <p:txBody>
          <a:bodyPr/>
          <a:lstStyle/>
          <a:p>
            <a:r>
              <a:rPr lang="es-ES" dirty="0"/>
              <a:t>MODELOS PREENTRENADOS</a:t>
            </a:r>
          </a:p>
        </p:txBody>
      </p:sp>
      <p:pic>
        <p:nvPicPr>
          <p:cNvPr id="1030" name="Picture 6" descr="Qué es ImageNet y Por Qué Necesitas Conocerlo - DataSmarts">
            <a:extLst>
              <a:ext uri="{FF2B5EF4-FFF2-40B4-BE49-F238E27FC236}">
                <a16:creationId xmlns:a16="http://schemas.microsoft.com/office/drawing/2014/main" id="{2DCCBE67-83D9-CC26-23D2-ED0A68B2E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52157"/>
            <a:ext cx="4889368" cy="195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chine-Learning Icons - Free SVG &amp; PNG Machine-Learning Images - Noun  Project">
            <a:extLst>
              <a:ext uri="{FF2B5EF4-FFF2-40B4-BE49-F238E27FC236}">
                <a16:creationId xmlns:a16="http://schemas.microsoft.com/office/drawing/2014/main" id="{A61FA7F4-AD11-51EF-8C85-2E50124C2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384" y="32090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echa: curvada hacia la derecha 3">
            <a:extLst>
              <a:ext uri="{FF2B5EF4-FFF2-40B4-BE49-F238E27FC236}">
                <a16:creationId xmlns:a16="http://schemas.microsoft.com/office/drawing/2014/main" id="{E53EDF56-78EA-7475-1629-1A6256BD7C43}"/>
              </a:ext>
            </a:extLst>
          </p:cNvPr>
          <p:cNvSpPr/>
          <p:nvPr/>
        </p:nvSpPr>
        <p:spPr>
          <a:xfrm>
            <a:off x="1498862" y="3429000"/>
            <a:ext cx="480767" cy="799275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" name="Flecha: curvada hacia la derecha 4">
            <a:extLst>
              <a:ext uri="{FF2B5EF4-FFF2-40B4-BE49-F238E27FC236}">
                <a16:creationId xmlns:a16="http://schemas.microsoft.com/office/drawing/2014/main" id="{2967822B-D7F4-FFDF-A848-E6F23AD23D42}"/>
              </a:ext>
            </a:extLst>
          </p:cNvPr>
          <p:cNvSpPr/>
          <p:nvPr/>
        </p:nvSpPr>
        <p:spPr>
          <a:xfrm flipH="1">
            <a:off x="4586139" y="3429000"/>
            <a:ext cx="480767" cy="799275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036" name="Picture 12" descr="What is the OpenAI CLIP Classification ...">
            <a:extLst>
              <a:ext uri="{FF2B5EF4-FFF2-40B4-BE49-F238E27FC236}">
                <a16:creationId xmlns:a16="http://schemas.microsoft.com/office/drawing/2014/main" id="{2BC90B37-533C-135E-CBA9-E4586CF9C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076" y="3376175"/>
            <a:ext cx="1809848" cy="9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9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4F92F-9265-5F1B-585D-F0E66EBA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8384"/>
          </a:xfrm>
        </p:spPr>
        <p:txBody>
          <a:bodyPr/>
          <a:lstStyle/>
          <a:p>
            <a:r>
              <a:rPr lang="es-ES" dirty="0"/>
              <a:t>MODELOS PREENTRENADOS</a:t>
            </a:r>
          </a:p>
        </p:txBody>
      </p:sp>
      <p:pic>
        <p:nvPicPr>
          <p:cNvPr id="1030" name="Picture 6" descr="Qué es ImageNet y Por Qué Necesitas Conocerlo - DataSmarts">
            <a:extLst>
              <a:ext uri="{FF2B5EF4-FFF2-40B4-BE49-F238E27FC236}">
                <a16:creationId xmlns:a16="http://schemas.microsoft.com/office/drawing/2014/main" id="{2DCCBE67-83D9-CC26-23D2-ED0A68B2E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52157"/>
            <a:ext cx="4889368" cy="195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chine-Learning Icons - Free SVG &amp; PNG Machine-Learning Images - Noun  Project">
            <a:extLst>
              <a:ext uri="{FF2B5EF4-FFF2-40B4-BE49-F238E27FC236}">
                <a16:creationId xmlns:a16="http://schemas.microsoft.com/office/drawing/2014/main" id="{A61FA7F4-AD11-51EF-8C85-2E50124C2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384" y="32090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echa: curvada hacia la derecha 3">
            <a:extLst>
              <a:ext uri="{FF2B5EF4-FFF2-40B4-BE49-F238E27FC236}">
                <a16:creationId xmlns:a16="http://schemas.microsoft.com/office/drawing/2014/main" id="{E53EDF56-78EA-7475-1629-1A6256BD7C43}"/>
              </a:ext>
            </a:extLst>
          </p:cNvPr>
          <p:cNvSpPr/>
          <p:nvPr/>
        </p:nvSpPr>
        <p:spPr>
          <a:xfrm>
            <a:off x="1498862" y="3429000"/>
            <a:ext cx="480767" cy="799275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" name="Flecha: curvada hacia la derecha 4">
            <a:extLst>
              <a:ext uri="{FF2B5EF4-FFF2-40B4-BE49-F238E27FC236}">
                <a16:creationId xmlns:a16="http://schemas.microsoft.com/office/drawing/2014/main" id="{2967822B-D7F4-FFDF-A848-E6F23AD23D42}"/>
              </a:ext>
            </a:extLst>
          </p:cNvPr>
          <p:cNvSpPr/>
          <p:nvPr/>
        </p:nvSpPr>
        <p:spPr>
          <a:xfrm flipH="1">
            <a:off x="4586139" y="3429000"/>
            <a:ext cx="480767" cy="799275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6" name="Picture 12" descr="What is the OpenAI CLIP Classification ...">
            <a:extLst>
              <a:ext uri="{FF2B5EF4-FFF2-40B4-BE49-F238E27FC236}">
                <a16:creationId xmlns:a16="http://schemas.microsoft.com/office/drawing/2014/main" id="{64885483-8DF1-E13C-7479-D7922506D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076" y="3376175"/>
            <a:ext cx="1809848" cy="9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12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4F92F-9265-5F1B-585D-F0E66EBA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8384"/>
          </a:xfrm>
        </p:spPr>
        <p:txBody>
          <a:bodyPr/>
          <a:lstStyle/>
          <a:p>
            <a:r>
              <a:rPr lang="es-ES" dirty="0"/>
              <a:t>MODELOS PREENTRENADOS</a:t>
            </a:r>
          </a:p>
        </p:txBody>
      </p:sp>
      <p:pic>
        <p:nvPicPr>
          <p:cNvPr id="1030" name="Picture 6" descr="Qué es ImageNet y Por Qué Necesitas Conocerlo - DataSmarts">
            <a:extLst>
              <a:ext uri="{FF2B5EF4-FFF2-40B4-BE49-F238E27FC236}">
                <a16:creationId xmlns:a16="http://schemas.microsoft.com/office/drawing/2014/main" id="{2DCCBE67-83D9-CC26-23D2-ED0A68B2E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52157"/>
            <a:ext cx="4889368" cy="195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echa: curvada hacia la derecha 3">
            <a:extLst>
              <a:ext uri="{FF2B5EF4-FFF2-40B4-BE49-F238E27FC236}">
                <a16:creationId xmlns:a16="http://schemas.microsoft.com/office/drawing/2014/main" id="{E53EDF56-78EA-7475-1629-1A6256BD7C43}"/>
              </a:ext>
            </a:extLst>
          </p:cNvPr>
          <p:cNvSpPr/>
          <p:nvPr/>
        </p:nvSpPr>
        <p:spPr>
          <a:xfrm>
            <a:off x="1498862" y="3429000"/>
            <a:ext cx="480767" cy="799275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" name="Flecha: curvada hacia la derecha 4">
            <a:extLst>
              <a:ext uri="{FF2B5EF4-FFF2-40B4-BE49-F238E27FC236}">
                <a16:creationId xmlns:a16="http://schemas.microsoft.com/office/drawing/2014/main" id="{2967822B-D7F4-FFDF-A848-E6F23AD23D42}"/>
              </a:ext>
            </a:extLst>
          </p:cNvPr>
          <p:cNvSpPr/>
          <p:nvPr/>
        </p:nvSpPr>
        <p:spPr>
          <a:xfrm flipH="1">
            <a:off x="4586139" y="3429000"/>
            <a:ext cx="480767" cy="799275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" name="Imagen 2" descr="Pez nadando en el mar&#10;&#10;Descripción generada automáticamente con confianza media">
            <a:extLst>
              <a:ext uri="{FF2B5EF4-FFF2-40B4-BE49-F238E27FC236}">
                <a16:creationId xmlns:a16="http://schemas.microsoft.com/office/drawing/2014/main" id="{CB2978E0-9D4B-37D4-5A09-C75AB0E77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0407">
            <a:off x="8459850" y="1252157"/>
            <a:ext cx="1257633" cy="11836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17E2C9E-E25A-E3E9-9B3A-1487A1C93D98}"/>
              </a:ext>
            </a:extLst>
          </p:cNvPr>
          <p:cNvSpPr txBox="1"/>
          <p:nvPr/>
        </p:nvSpPr>
        <p:spPr>
          <a:xfrm>
            <a:off x="9363959" y="2503861"/>
            <a:ext cx="282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Imagen nunca vista</a:t>
            </a:r>
          </a:p>
        </p:txBody>
      </p:sp>
      <p:pic>
        <p:nvPicPr>
          <p:cNvPr id="7" name="Picture 8" descr="Machine-Learning Icons - Free SVG &amp; PNG Machine-Learning Images - Noun  Project">
            <a:extLst>
              <a:ext uri="{FF2B5EF4-FFF2-40B4-BE49-F238E27FC236}">
                <a16:creationId xmlns:a16="http://schemas.microsoft.com/office/drawing/2014/main" id="{0443A078-F250-2467-128D-4333A286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166" y="320790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5E9BEBE0-940D-9529-93A9-B383B2055A47}"/>
              </a:ext>
            </a:extLst>
          </p:cNvPr>
          <p:cNvSpPr/>
          <p:nvPr/>
        </p:nvSpPr>
        <p:spPr>
          <a:xfrm>
            <a:off x="8966117" y="2790334"/>
            <a:ext cx="245097" cy="369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 descr="Ordenador con relleno sólido">
            <a:extLst>
              <a:ext uri="{FF2B5EF4-FFF2-40B4-BE49-F238E27FC236}">
                <a16:creationId xmlns:a16="http://schemas.microsoft.com/office/drawing/2014/main" id="{956E867C-7C5E-F6E1-9A01-4060ED49B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09043" y="2975000"/>
            <a:ext cx="914400" cy="914400"/>
          </a:xfrm>
          <a:prstGeom prst="rect">
            <a:avLst/>
          </a:prstGeom>
        </p:spPr>
      </p:pic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832AD2B8-E4D5-4CC0-32DA-9FB7AD793E2B}"/>
              </a:ext>
            </a:extLst>
          </p:cNvPr>
          <p:cNvSpPr/>
          <p:nvPr/>
        </p:nvSpPr>
        <p:spPr>
          <a:xfrm>
            <a:off x="8966117" y="5162827"/>
            <a:ext cx="245097" cy="369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CF92327-2AC5-6347-D2CC-D43498165E33}"/>
              </a:ext>
            </a:extLst>
          </p:cNvPr>
          <p:cNvSpPr txBox="1"/>
          <p:nvPr/>
        </p:nvSpPr>
        <p:spPr>
          <a:xfrm>
            <a:off x="8662447" y="5648505"/>
            <a:ext cx="243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51597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36212A-72C2-EEE5-A133-D0135D27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525" y="5218316"/>
            <a:ext cx="2748950" cy="1363378"/>
          </a:xfrm>
          <a:prstGeom prst="rect">
            <a:avLst/>
          </a:prstGeom>
        </p:spPr>
      </p:pic>
      <p:pic>
        <p:nvPicPr>
          <p:cNvPr id="6" name="Imagen 5" descr="Pez nadando en el mar&#10;&#10;Descripción generada automáticamente con confianza media">
            <a:extLst>
              <a:ext uri="{FF2B5EF4-FFF2-40B4-BE49-F238E27FC236}">
                <a16:creationId xmlns:a16="http://schemas.microsoft.com/office/drawing/2014/main" id="{A48F93BC-1983-53A4-A90F-B8B55D378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68" y="1946154"/>
            <a:ext cx="19431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Gráfico 7" descr="Carpeta abierta contorno">
            <a:extLst>
              <a:ext uri="{FF2B5EF4-FFF2-40B4-BE49-F238E27FC236}">
                <a16:creationId xmlns:a16="http://schemas.microsoft.com/office/drawing/2014/main" id="{12BE08F9-FF7D-2A07-C448-DDC282393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886" y="5486400"/>
            <a:ext cx="914400" cy="914400"/>
          </a:xfrm>
          <a:prstGeom prst="rect">
            <a:avLst/>
          </a:prstGeom>
        </p:spPr>
      </p:pic>
      <p:cxnSp>
        <p:nvCxnSpPr>
          <p:cNvPr id="22" name="Conector: curvado 21">
            <a:extLst>
              <a:ext uri="{FF2B5EF4-FFF2-40B4-BE49-F238E27FC236}">
                <a16:creationId xmlns:a16="http://schemas.microsoft.com/office/drawing/2014/main" id="{C7E3D7A9-F5ED-71BC-4976-66BBBF6DE8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76180" y="4321072"/>
            <a:ext cx="1157656" cy="991845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43C92B3-C071-0434-F3F4-0C1FC439D4D0}"/>
              </a:ext>
            </a:extLst>
          </p:cNvPr>
          <p:cNvSpPr txBox="1"/>
          <p:nvPr/>
        </p:nvSpPr>
        <p:spPr>
          <a:xfrm>
            <a:off x="4538581" y="2598944"/>
            <a:ext cx="745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Black" panose="02000503040000020004" pitchFamily="2" charset="0"/>
              </a:rPr>
              <a:t>“</a:t>
            </a:r>
            <a:r>
              <a:rPr lang="es-E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Black" panose="02000503040000020004" pitchFamily="2" charset="0"/>
              </a:rPr>
              <a:t>Shark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Black" panose="02000503040000020004" pitchFamily="2" charset="0"/>
              </a:rPr>
              <a:t>, Dolphin, </a:t>
            </a:r>
            <a:r>
              <a:rPr lang="es-E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Black" panose="02000503040000020004" pitchFamily="2" charset="0"/>
              </a:rPr>
              <a:t>Lizard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Black" panose="02000503040000020004" pitchFamily="2" charset="0"/>
              </a:rPr>
              <a:t>, </a:t>
            </a:r>
            <a:r>
              <a:rPr lang="es-E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Black" panose="02000503040000020004" pitchFamily="2" charset="0"/>
              </a:rPr>
              <a:t>Giraffe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Black" panose="02000503040000020004" pitchFamily="2" charset="0"/>
              </a:rPr>
              <a:t>”</a:t>
            </a:r>
          </a:p>
        </p:txBody>
      </p:sp>
      <p:sp>
        <p:nvSpPr>
          <p:cNvPr id="31" name="Cruz 30">
            <a:extLst>
              <a:ext uri="{FF2B5EF4-FFF2-40B4-BE49-F238E27FC236}">
                <a16:creationId xmlns:a16="http://schemas.microsoft.com/office/drawing/2014/main" id="{49931382-E9AE-6C1D-1783-6E0E98A77C77}"/>
              </a:ext>
            </a:extLst>
          </p:cNvPr>
          <p:cNvSpPr/>
          <p:nvPr/>
        </p:nvSpPr>
        <p:spPr>
          <a:xfrm>
            <a:off x="4084193" y="2406166"/>
            <a:ext cx="908776" cy="908776"/>
          </a:xfrm>
          <a:prstGeom prst="plus">
            <a:avLst>
              <a:gd name="adj" fmla="val 4318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615951D-3E62-9D02-254B-1150F93C605A}"/>
              </a:ext>
            </a:extLst>
          </p:cNvPr>
          <p:cNvSpPr txBox="1"/>
          <p:nvPr/>
        </p:nvSpPr>
        <p:spPr>
          <a:xfrm>
            <a:off x="1059085" y="766038"/>
            <a:ext cx="8809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 Pro" panose="00000500000000000000" pitchFamily="2" charset="0"/>
                <a:cs typeface="Mangal Pro" panose="00000500000000000000" pitchFamily="2" charset="0"/>
              </a:rPr>
              <a:t>(Imagen)                 			(Etiquetas)</a:t>
            </a:r>
            <a:endParaRPr lang="es-ES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08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36212A-72C2-EEE5-A133-D0135D27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525" y="5218316"/>
            <a:ext cx="2748950" cy="1363378"/>
          </a:xfrm>
          <a:prstGeom prst="rect">
            <a:avLst/>
          </a:prstGeom>
        </p:spPr>
      </p:pic>
      <p:pic>
        <p:nvPicPr>
          <p:cNvPr id="6" name="Imagen 5" descr="Pez nadando en el mar&#10;&#10;Descripción generada automáticamente con confianza media">
            <a:extLst>
              <a:ext uri="{FF2B5EF4-FFF2-40B4-BE49-F238E27FC236}">
                <a16:creationId xmlns:a16="http://schemas.microsoft.com/office/drawing/2014/main" id="{A48F93BC-1983-53A4-A90F-B8B55D378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85" y="1397479"/>
            <a:ext cx="3499450" cy="3293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Gráfico 7" descr="Carpeta abierta contorno">
            <a:extLst>
              <a:ext uri="{FF2B5EF4-FFF2-40B4-BE49-F238E27FC236}">
                <a16:creationId xmlns:a16="http://schemas.microsoft.com/office/drawing/2014/main" id="{12BE08F9-FF7D-2A07-C448-DDC282393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886" y="5486400"/>
            <a:ext cx="914400" cy="914400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843C92B3-C071-0434-F3F4-0C1FC439D4D0}"/>
              </a:ext>
            </a:extLst>
          </p:cNvPr>
          <p:cNvSpPr txBox="1"/>
          <p:nvPr/>
        </p:nvSpPr>
        <p:spPr>
          <a:xfrm>
            <a:off x="7131981" y="2659559"/>
            <a:ext cx="2323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Black" panose="02000503040000020004" pitchFamily="2" charset="0"/>
              </a:rPr>
              <a:t>Shark</a:t>
            </a:r>
            <a:endParaRPr lang="es-E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genial Black" panose="02000503040000020004" pitchFamily="2" charset="0"/>
            </a:endParaRPr>
          </a:p>
        </p:txBody>
      </p:sp>
      <p:sp>
        <p:nvSpPr>
          <p:cNvPr id="2" name="Flecha: a la derecha con muesca 1">
            <a:extLst>
              <a:ext uri="{FF2B5EF4-FFF2-40B4-BE49-F238E27FC236}">
                <a16:creationId xmlns:a16="http://schemas.microsoft.com/office/drawing/2014/main" id="{71A4137E-849F-63E7-C376-F9DB2DC93A08}"/>
              </a:ext>
            </a:extLst>
          </p:cNvPr>
          <p:cNvSpPr/>
          <p:nvPr/>
        </p:nvSpPr>
        <p:spPr>
          <a:xfrm>
            <a:off x="6300067" y="2863969"/>
            <a:ext cx="1035981" cy="360619"/>
          </a:xfrm>
          <a:prstGeom prst="notchedRightArrow">
            <a:avLst>
              <a:gd name="adj1" fmla="val 41969"/>
              <a:gd name="adj2" fmla="val 8614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1375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8F316D6CD40B84ABAA5CCF203E9F4A2" ma:contentTypeVersion="8" ma:contentTypeDescription="Crear nuevo documento." ma:contentTypeScope="" ma:versionID="08e2724082478f236176070ec25ad7c9">
  <xsd:schema xmlns:xsd="http://www.w3.org/2001/XMLSchema" xmlns:xs="http://www.w3.org/2001/XMLSchema" xmlns:p="http://schemas.microsoft.com/office/2006/metadata/properties" xmlns:ns3="def3ff69-fa56-4457-b280-8989cc502ae4" xmlns:ns4="f63f65cc-8af6-4716-9ad8-db70c176550d" targetNamespace="http://schemas.microsoft.com/office/2006/metadata/properties" ma:root="true" ma:fieldsID="23f299b279579ba83ad2aedcdea5506f" ns3:_="" ns4:_="">
    <xsd:import namespace="def3ff69-fa56-4457-b280-8989cc502ae4"/>
    <xsd:import namespace="f63f65cc-8af6-4716-9ad8-db70c176550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SearchProperties" minOccurs="0"/>
                <xsd:element ref="ns4:MediaServiceObjectDetectorVersion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f3ff69-fa56-4457-b280-8989cc502ae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3f65cc-8af6-4716-9ad8-db70c17655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44566F-F75C-49CF-9483-CDD3B2E8A6BF}">
  <ds:schemaRefs>
    <ds:schemaRef ds:uri="http://purl.org/dc/elements/1.1/"/>
    <ds:schemaRef ds:uri="f63f65cc-8af6-4716-9ad8-db70c176550d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def3ff69-fa56-4457-b280-8989cc502ae4"/>
  </ds:schemaRefs>
</ds:datastoreItem>
</file>

<file path=customXml/itemProps2.xml><?xml version="1.0" encoding="utf-8"?>
<ds:datastoreItem xmlns:ds="http://schemas.openxmlformats.org/officeDocument/2006/customXml" ds:itemID="{D63995CB-90A3-44CF-8414-6524C9CDDB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F37457-4AC2-4AE4-88B4-959D0014EB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f3ff69-fa56-4457-b280-8989cc502ae4"/>
    <ds:schemaRef ds:uri="f63f65cc-8af6-4716-9ad8-db70c17655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1297</TotalTime>
  <Words>149</Words>
  <Application>Microsoft Office PowerPoint</Application>
  <PresentationFormat>Panorámica</PresentationFormat>
  <Paragraphs>56</Paragraphs>
  <Slides>16</Slides>
  <Notes>4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7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MODELOS PREENTRENADOS</vt:lpstr>
      <vt:lpstr>MODELOS PREENTRENADOS</vt:lpstr>
      <vt:lpstr>MODELOS PREENTRENADOS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RUBEN GONZALEZ VELASCO</dc:creator>
  <cp:lastModifiedBy>RUBEN GONZALEZ VELASCO</cp:lastModifiedBy>
  <cp:revision>2</cp:revision>
  <dcterms:created xsi:type="dcterms:W3CDTF">2024-06-13T15:29:16Z</dcterms:created>
  <dcterms:modified xsi:type="dcterms:W3CDTF">2025-08-21T15:13:05Z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0x01010048F316D6CD40B84ABAA5CCF203E9F4A2</vt:lpwstr>
  </property>
</Properties>
</file>